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86" r:id="rId1"/>
  </p:sldMasterIdLst>
  <p:notesMasterIdLst>
    <p:notesMasterId r:id="rId18"/>
  </p:notesMasterIdLst>
  <p:sldIdLst>
    <p:sldId id="339" r:id="rId2"/>
    <p:sldId id="341" r:id="rId3"/>
    <p:sldId id="320" r:id="rId4"/>
    <p:sldId id="321" r:id="rId5"/>
    <p:sldId id="342" r:id="rId6"/>
    <p:sldId id="343" r:id="rId7"/>
    <p:sldId id="324" r:id="rId8"/>
    <p:sldId id="344" r:id="rId9"/>
    <p:sldId id="370" r:id="rId10"/>
    <p:sldId id="345" r:id="rId11"/>
    <p:sldId id="355" r:id="rId12"/>
    <p:sldId id="346" r:id="rId13"/>
    <p:sldId id="359" r:id="rId14"/>
    <p:sldId id="326" r:id="rId15"/>
    <p:sldId id="348" r:id="rId16"/>
    <p:sldId id="35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8C00"/>
    <a:srgbClr val="B1009A"/>
    <a:srgbClr val="B2019D"/>
    <a:srgbClr val="B0079B"/>
    <a:srgbClr val="EB3C00"/>
    <a:srgbClr val="D12605"/>
    <a:srgbClr val="2A3282"/>
    <a:srgbClr val="00BCF2"/>
    <a:srgbClr val="007233"/>
    <a:srgbClr val="D8F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72" autoAdjust="0"/>
    <p:restoredTop sz="72269" autoAdjust="0"/>
  </p:normalViewPr>
  <p:slideViewPr>
    <p:cSldViewPr snapToGrid="0">
      <p:cViewPr varScale="1">
        <p:scale>
          <a:sx n="69" d="100"/>
          <a:sy n="69" d="100"/>
        </p:scale>
        <p:origin x="816" y="66"/>
      </p:cViewPr>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CD2B77-8FE5-4229-8F81-48E64280AD07}" type="datetimeFigureOut">
              <a:rPr lang="en-CA" smtClean="0"/>
              <a:t>2018-05-29</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C3EB0F1-6846-4EC4-A15D-9759BFF63409}" type="slidenum">
              <a:rPr lang="en-CA" smtClean="0"/>
              <a:t>‹#›</a:t>
            </a:fld>
            <a:endParaRPr lang="en-CA"/>
          </a:p>
        </p:txBody>
      </p:sp>
    </p:spTree>
    <p:extLst>
      <p:ext uri="{BB962C8B-B14F-4D97-AF65-F5344CB8AC3E}">
        <p14:creationId xmlns:p14="http://schemas.microsoft.com/office/powerpoint/2010/main" val="539747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AC3EB0F1-6846-4EC4-A15D-9759BFF63409}" type="slidenum">
              <a:rPr lang="en-CA" smtClean="0"/>
              <a:t>1</a:t>
            </a:fld>
            <a:endParaRPr lang="en-CA"/>
          </a:p>
        </p:txBody>
      </p:sp>
    </p:spTree>
    <p:extLst>
      <p:ext uri="{BB962C8B-B14F-4D97-AF65-F5344CB8AC3E}">
        <p14:creationId xmlns:p14="http://schemas.microsoft.com/office/powerpoint/2010/main" val="16661224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Data</a:t>
            </a:r>
            <a:r>
              <a:rPr lang="en-CA" baseline="0" dirty="0"/>
              <a:t> scientists often spend 50% or more of the time building a machine-learning model getting the data ready for training by filtering out columns that aren't relevant to the analysis (or that would bias the results), removing rows with missing data or algorithmically filling in missing data, removing duplicate rows from the dataset, etc. ML Studio includes several modules for performing such tasks. It even includes modules for helping select the columns or "features" that have the greatest statistical influence on the outcome.</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11</a:t>
            </a:fld>
            <a:endParaRPr lang="en-CA"/>
          </a:p>
        </p:txBody>
      </p:sp>
    </p:spTree>
    <p:extLst>
      <p:ext uri="{BB962C8B-B14F-4D97-AF65-F5344CB8AC3E}">
        <p14:creationId xmlns:p14="http://schemas.microsoft.com/office/powerpoint/2010/main" val="9997068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a:t>
            </a:r>
            <a:r>
              <a:rPr lang="de-DE" sz="1200" b="0" i="0" u="none" strike="noStrike" kern="1200" baseline="0" dirty="0">
                <a:solidFill>
                  <a:schemeClr val="tx1"/>
                </a:solidFill>
                <a:latin typeface="+mn-lt"/>
                <a:ea typeface="+mn-ea"/>
                <a:cs typeface="+mn-cs"/>
              </a:rPr>
              <a:t>Cloud-based registry service </a:t>
            </a:r>
          </a:p>
          <a:p>
            <a:r>
              <a:rPr lang="en-US" sz="1200" b="0" i="0" u="none" strike="noStrike" kern="1200" baseline="0" dirty="0">
                <a:solidFill>
                  <a:schemeClr val="tx1"/>
                </a:solidFill>
                <a:latin typeface="+mn-lt"/>
                <a:ea typeface="+mn-ea"/>
                <a:cs typeface="+mn-cs"/>
              </a:rPr>
              <a:t>•Allows you to link to code repositories, build your images, stores manually pushed images, and links to Docker Cloud so you can deploy images to your hosts. </a:t>
            </a:r>
          </a:p>
          <a:p>
            <a:r>
              <a:rPr lang="en-US" sz="1200" b="0" i="0" u="none" strike="noStrike" kern="1200" baseline="0" dirty="0">
                <a:solidFill>
                  <a:schemeClr val="tx1"/>
                </a:solidFill>
                <a:latin typeface="+mn-lt"/>
                <a:ea typeface="+mn-ea"/>
                <a:cs typeface="+mn-cs"/>
              </a:rPr>
              <a:t>•It provides a centralized resource for container image discovery, distribution and management</a:t>
            </a:r>
          </a:p>
        </p:txBody>
      </p:sp>
      <p:sp>
        <p:nvSpPr>
          <p:cNvPr id="4" name="Slide Number Placeholder 3"/>
          <p:cNvSpPr>
            <a:spLocks noGrp="1"/>
          </p:cNvSpPr>
          <p:nvPr>
            <p:ph type="sldNum" sz="quarter" idx="10"/>
          </p:nvPr>
        </p:nvSpPr>
        <p:spPr/>
        <p:txBody>
          <a:bodyPr/>
          <a:lstStyle/>
          <a:p>
            <a:fld id="{AC3EB0F1-6846-4EC4-A15D-9759BFF63409}" type="slidenum">
              <a:rPr lang="en-CA" smtClean="0"/>
              <a:t>12</a:t>
            </a:fld>
            <a:endParaRPr lang="en-CA"/>
          </a:p>
        </p:txBody>
      </p:sp>
    </p:spTree>
    <p:extLst>
      <p:ext uri="{BB962C8B-B14F-4D97-AF65-F5344CB8AC3E}">
        <p14:creationId xmlns:p14="http://schemas.microsoft.com/office/powerpoint/2010/main" val="2179656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49478">
              <a:defRPr/>
            </a:pPr>
            <a:r>
              <a:rPr lang="en-US" dirty="0"/>
              <a:t>The Azure ML Cheat Sheet helps</a:t>
            </a:r>
            <a:r>
              <a:rPr lang="en-US" baseline="0" dirty="0"/>
              <a:t> you pick the right algorithm for a model, even if you're not a trained data scientist. </a:t>
            </a:r>
            <a:r>
              <a:rPr lang="en-US" dirty="0"/>
              <a:t>One example is if you want to use a set of input values to predict</a:t>
            </a:r>
            <a:r>
              <a:rPr lang="en-US" baseline="0" dirty="0"/>
              <a:t> an output value from a continuous set of values (e.g., a person's age), use linear regression. But if you're more interested in the distribution of the output, you might use fast forest quantile regression instead. An example of when you would use the latter is using growth charts to assess child development. "Abby's height is in the 10% quantile of the heights of kids her age." Classification algorithms, by contrast, are used to predict a value from a discrete set of values -- for example, classifying an e-mail as spam or not spam.</a:t>
            </a:r>
            <a:endParaRPr lang="en-US" dirty="0"/>
          </a:p>
        </p:txBody>
      </p:sp>
      <p:sp>
        <p:nvSpPr>
          <p:cNvPr id="4" name="Slide Number Placeholder 3"/>
          <p:cNvSpPr>
            <a:spLocks noGrp="1"/>
          </p:cNvSpPr>
          <p:nvPr>
            <p:ph type="sldNum" sz="quarter" idx="10"/>
          </p:nvPr>
        </p:nvSpPr>
        <p:spPr/>
        <p:txBody>
          <a:bodyPr/>
          <a:lstStyle/>
          <a:p>
            <a:pPr defTabSz="931774">
              <a:defRPr/>
            </a:pPr>
            <a:fld id="{01283FAC-A721-45A3-BBDE-EAF2B09B7CD9}" type="slidenum">
              <a:rPr lang="en-US">
                <a:solidFill>
                  <a:prstClr val="black"/>
                </a:solidFill>
                <a:latin typeface="Calibri" panose="020F0502020204030204"/>
              </a:rPr>
              <a:pPr defTabSz="931774">
                <a:defRPr/>
              </a:pPr>
              <a:t>13</a:t>
            </a:fld>
            <a:endParaRPr lang="en-US">
              <a:solidFill>
                <a:prstClr val="black"/>
              </a:solidFill>
              <a:latin typeface="Calibri" panose="020F0502020204030204"/>
            </a:endParaRPr>
          </a:p>
        </p:txBody>
      </p:sp>
    </p:spTree>
    <p:extLst>
      <p:ext uri="{BB962C8B-B14F-4D97-AF65-F5344CB8AC3E}">
        <p14:creationId xmlns:p14="http://schemas.microsoft.com/office/powerpoint/2010/main" val="2905880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14</a:t>
            </a:fld>
            <a:endParaRPr lang="en-CA"/>
          </a:p>
        </p:txBody>
      </p:sp>
    </p:spTree>
    <p:extLst>
      <p:ext uri="{BB962C8B-B14F-4D97-AF65-F5344CB8AC3E}">
        <p14:creationId xmlns:p14="http://schemas.microsoft.com/office/powerpoint/2010/main" val="2155160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Work Exercise</a:t>
            </a:r>
            <a:r>
              <a:rPr lang="en-CA" baseline="0" dirty="0"/>
              <a:t> 2 of the challenge and invite students to follow along with you.</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15</a:t>
            </a:fld>
            <a:endParaRPr lang="en-CA"/>
          </a:p>
        </p:txBody>
      </p:sp>
    </p:spTree>
    <p:extLst>
      <p:ext uri="{BB962C8B-B14F-4D97-AF65-F5344CB8AC3E}">
        <p14:creationId xmlns:p14="http://schemas.microsoft.com/office/powerpoint/2010/main" val="7043292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visualizations provided by Evaluate Model differ</a:t>
            </a:r>
            <a:r>
              <a:rPr lang="en-US" baseline="0" dirty="0"/>
              <a:t> depending on the algorithm you use. The example above charts a key metric used to evaluate two-class classification models called AUC, which is short for Area Under Curve. The greater the area under the curve (the one above represents 0.92, or 92%), the more accurate the predictive model. The diagonal line represents 50% accuracy, which is basically what you would get by flipping a coin.</a:t>
            </a:r>
            <a:endParaRPr lang="en-US" dirty="0"/>
          </a:p>
        </p:txBody>
      </p:sp>
      <p:sp>
        <p:nvSpPr>
          <p:cNvPr id="4" name="Slide Number Placeholder 3"/>
          <p:cNvSpPr>
            <a:spLocks noGrp="1"/>
          </p:cNvSpPr>
          <p:nvPr>
            <p:ph type="sldNum" sz="quarter" idx="10"/>
          </p:nvPr>
        </p:nvSpPr>
        <p:spPr/>
        <p:txBody>
          <a:bodyPr/>
          <a:lstStyle/>
          <a:p>
            <a:fld id="{AC3EB0F1-6846-4EC4-A15D-9759BFF63409}" type="slidenum">
              <a:rPr lang="en-CA" smtClean="0"/>
              <a:t>16</a:t>
            </a:fld>
            <a:endParaRPr lang="en-CA"/>
          </a:p>
        </p:txBody>
      </p:sp>
    </p:spTree>
    <p:extLst>
      <p:ext uri="{BB962C8B-B14F-4D97-AF65-F5344CB8AC3E}">
        <p14:creationId xmlns:p14="http://schemas.microsoft.com/office/powerpoint/2010/main" val="3416014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AC3EB0F1-6846-4EC4-A15D-9759BFF63409}" type="slidenum">
              <a:rPr lang="en-CA" smtClean="0"/>
              <a:t>2</a:t>
            </a:fld>
            <a:endParaRPr lang="en-CA"/>
          </a:p>
        </p:txBody>
      </p:sp>
    </p:spTree>
    <p:extLst>
      <p:ext uri="{BB962C8B-B14F-4D97-AF65-F5344CB8AC3E}">
        <p14:creationId xmlns:p14="http://schemas.microsoft.com/office/powerpoint/2010/main" val="38262043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3</a:t>
            </a:fld>
            <a:endParaRPr lang="en-CA"/>
          </a:p>
        </p:txBody>
      </p:sp>
    </p:spTree>
    <p:extLst>
      <p:ext uri="{BB962C8B-B14F-4D97-AF65-F5344CB8AC3E}">
        <p14:creationId xmlns:p14="http://schemas.microsoft.com/office/powerpoint/2010/main" val="31463342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4</a:t>
            </a:fld>
            <a:endParaRPr lang="en-CA"/>
          </a:p>
        </p:txBody>
      </p:sp>
    </p:spTree>
    <p:extLst>
      <p:ext uri="{BB962C8B-B14F-4D97-AF65-F5344CB8AC3E}">
        <p14:creationId xmlns:p14="http://schemas.microsoft.com/office/powerpoint/2010/main" val="35859249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aseline="0" dirty="0"/>
              <a:t>Machine-learning starts with the data used to train the model. Let's talk about where you can find interesting datasets, and how you load them into ML Studio.</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5</a:t>
            </a:fld>
            <a:endParaRPr lang="en-CA"/>
          </a:p>
        </p:txBody>
      </p:sp>
    </p:spTree>
    <p:extLst>
      <p:ext uri="{BB962C8B-B14F-4D97-AF65-F5344CB8AC3E}">
        <p14:creationId xmlns:p14="http://schemas.microsoft.com/office/powerpoint/2010/main" val="153729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There are</a:t>
            </a:r>
            <a:r>
              <a:rPr lang="en-CA" baseline="0" dirty="0"/>
              <a:t> a variety of ways to get data into ML Studio. Of course, that begs the question of where you obtain interesting datasets in the first place. ML Studio includes a number of sample datasets that you can use. In addition, you can download data from public repositories such as kaggle.com, the UCI Machine Learning Repository (https://archive.ics.uci.edu/ml/datasets.html), and various government Web sites, including the Bureau of Transportation Statistics (</a:t>
            </a:r>
            <a:r>
              <a:rPr lang="en-US" sz="1200" kern="1200" dirty="0">
                <a:solidFill>
                  <a:schemeClr val="tx1"/>
                </a:solidFill>
                <a:effectLst/>
                <a:latin typeface="+mn-lt"/>
                <a:ea typeface="+mn-ea"/>
                <a:cs typeface="+mn-cs"/>
              </a:rPr>
              <a:t>https://www.transtats.bts.gov/). Data is everywhere. And much of it is freely available.</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6</a:t>
            </a:fld>
            <a:endParaRPr lang="en-CA"/>
          </a:p>
        </p:txBody>
      </p:sp>
    </p:spTree>
    <p:extLst>
      <p:ext uri="{BB962C8B-B14F-4D97-AF65-F5344CB8AC3E}">
        <p14:creationId xmlns:p14="http://schemas.microsoft.com/office/powerpoint/2010/main" val="7951574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800" dirty="0"/>
              <a:t>It is a typical server side application with layered structure, where everything is bundled into single monolith.</a:t>
            </a:r>
          </a:p>
        </p:txBody>
      </p:sp>
      <p:sp>
        <p:nvSpPr>
          <p:cNvPr id="4" name="Slide Number Placeholder 3"/>
          <p:cNvSpPr>
            <a:spLocks noGrp="1"/>
          </p:cNvSpPr>
          <p:nvPr>
            <p:ph type="sldNum" sz="quarter" idx="10"/>
          </p:nvPr>
        </p:nvSpPr>
        <p:spPr/>
        <p:txBody>
          <a:bodyPr/>
          <a:lstStyle/>
          <a:p>
            <a:fld id="{AC3EB0F1-6846-4EC4-A15D-9759BFF63409}" type="slidenum">
              <a:rPr lang="en-CA" smtClean="0"/>
              <a:t>7</a:t>
            </a:fld>
            <a:endParaRPr lang="en-CA"/>
          </a:p>
        </p:txBody>
      </p:sp>
    </p:spTree>
    <p:extLst>
      <p:ext uri="{BB962C8B-B14F-4D97-AF65-F5344CB8AC3E}">
        <p14:creationId xmlns:p14="http://schemas.microsoft.com/office/powerpoint/2010/main" val="37009538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Work Exercise</a:t>
            </a:r>
            <a:r>
              <a:rPr lang="en-CA" baseline="0" dirty="0"/>
              <a:t> 1 of the challenge and invite students to follow along with you. Take time to explore the dataset and discuss which features might be appropriate to include in a model, and which ones might not. For example, you would not want to include the DEP_DELAY column in a machine-learning model, because while there is probably a strong correlation between flights that are delayed at departure and flights that arrive late, you don't know when you book a flight whether its departure will be delayed. By contrast, it WOULD make sense to include scheduled departure time (CRS_DEP_TIME) in a model, because flights earlier in the day tend to be more on time than flights later in the day.</a:t>
            </a:r>
            <a:endParaRPr lang="en-CA" dirty="0"/>
          </a:p>
        </p:txBody>
      </p:sp>
      <p:sp>
        <p:nvSpPr>
          <p:cNvPr id="4" name="Slide Number Placeholder 3"/>
          <p:cNvSpPr>
            <a:spLocks noGrp="1"/>
          </p:cNvSpPr>
          <p:nvPr>
            <p:ph type="sldNum" sz="quarter" idx="10"/>
          </p:nvPr>
        </p:nvSpPr>
        <p:spPr/>
        <p:txBody>
          <a:bodyPr/>
          <a:lstStyle/>
          <a:p>
            <a:fld id="{AC3EB0F1-6846-4EC4-A15D-9759BFF63409}" type="slidenum">
              <a:rPr lang="en-CA" smtClean="0"/>
              <a:t>8</a:t>
            </a:fld>
            <a:endParaRPr lang="en-CA"/>
          </a:p>
        </p:txBody>
      </p:sp>
    </p:spTree>
    <p:extLst>
      <p:ext uri="{BB962C8B-B14F-4D97-AF65-F5344CB8AC3E}">
        <p14:creationId xmlns:p14="http://schemas.microsoft.com/office/powerpoint/2010/main" val="1073804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DE"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The idea here is to split the application into a set of smaller, interconnected services. </a:t>
            </a:r>
          </a:p>
          <a:p>
            <a:r>
              <a:rPr lang="de-DE" sz="1200" b="0" i="0" u="none" strike="noStrike" kern="1200" baseline="0" dirty="0">
                <a:solidFill>
                  <a:schemeClr val="tx1"/>
                </a:solidFill>
                <a:latin typeface="+mn-lt"/>
                <a:ea typeface="+mn-ea"/>
                <a:cs typeface="+mn-cs"/>
              </a:rPr>
              <a:t>Every Service  :- </a:t>
            </a:r>
          </a:p>
          <a:p>
            <a:r>
              <a:rPr lang="de-DE" sz="1200" b="0" i="0" u="none" strike="noStrike" kern="1200" baseline="0" dirty="0">
                <a:solidFill>
                  <a:schemeClr val="tx1"/>
                </a:solidFill>
                <a:latin typeface="+mn-lt"/>
                <a:ea typeface="+mn-ea"/>
                <a:cs typeface="+mn-cs"/>
              </a:rPr>
              <a:t>•intercommunicates with a common communication protocol like REST webservice with JSON.</a:t>
            </a:r>
          </a:p>
          <a:p>
            <a:r>
              <a:rPr lang="de-DE" sz="1200" b="0" i="0" u="none" strike="noStrike" kern="1200" baseline="0" dirty="0">
                <a:solidFill>
                  <a:schemeClr val="tx1"/>
                </a:solidFill>
                <a:latin typeface="+mn-lt"/>
                <a:ea typeface="+mn-ea"/>
                <a:cs typeface="+mn-cs"/>
              </a:rPr>
              <a:t>•run in dividually either in single machine or different machine, but they execute its own separate process.</a:t>
            </a:r>
          </a:p>
          <a:p>
            <a:r>
              <a:rPr lang="de-DE" sz="1200" b="0" i="0" u="none" strike="noStrike" kern="1200" baseline="0" dirty="0">
                <a:solidFill>
                  <a:schemeClr val="tx1"/>
                </a:solidFill>
                <a:latin typeface="+mn-lt"/>
                <a:ea typeface="+mn-ea"/>
                <a:cs typeface="+mn-cs"/>
              </a:rPr>
              <a:t>•may </a:t>
            </a:r>
            <a:r>
              <a:rPr lang="de-DE" sz="1200" b="1" i="0" u="none" strike="noStrike" kern="1200" baseline="0" dirty="0">
                <a:solidFill>
                  <a:schemeClr val="tx1"/>
                </a:solidFill>
                <a:latin typeface="+mn-lt"/>
                <a:ea typeface="+mn-ea"/>
                <a:cs typeface="+mn-cs"/>
              </a:rPr>
              <a:t>have own database or storage system</a:t>
            </a:r>
            <a:r>
              <a:rPr lang="de-DE" sz="1200" b="0" i="0" u="none" strike="noStrike" kern="1200" baseline="0" dirty="0">
                <a:solidFill>
                  <a:schemeClr val="tx1"/>
                </a:solidFill>
                <a:latin typeface="+mn-lt"/>
                <a:ea typeface="+mn-ea"/>
                <a:cs typeface="+mn-cs"/>
              </a:rPr>
              <a:t>, or they can share common database or storage system.</a:t>
            </a:r>
          </a:p>
        </p:txBody>
      </p:sp>
      <p:sp>
        <p:nvSpPr>
          <p:cNvPr id="4" name="Slide Number Placeholder 3"/>
          <p:cNvSpPr>
            <a:spLocks noGrp="1"/>
          </p:cNvSpPr>
          <p:nvPr>
            <p:ph type="sldNum" sz="quarter" idx="10"/>
          </p:nvPr>
        </p:nvSpPr>
        <p:spPr/>
        <p:txBody>
          <a:bodyPr/>
          <a:lstStyle/>
          <a:p>
            <a:fld id="{AC3EB0F1-6846-4EC4-A15D-9759BFF63409}" type="slidenum">
              <a:rPr lang="en-CA" smtClean="0"/>
              <a:t>10</a:t>
            </a:fld>
            <a:endParaRPr lang="en-CA"/>
          </a:p>
        </p:txBody>
      </p:sp>
    </p:spTree>
    <p:extLst>
      <p:ext uri="{BB962C8B-B14F-4D97-AF65-F5344CB8AC3E}">
        <p14:creationId xmlns:p14="http://schemas.microsoft.com/office/powerpoint/2010/main" val="10572370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resentation Title v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02543" y="2422224"/>
            <a:ext cx="4572000" cy="610801"/>
          </a:xfrm>
          <a:prstGeom prst="rect">
            <a:avLst/>
          </a:prstGeom>
        </p:spPr>
        <p:txBody>
          <a:bodyPr/>
          <a:lstStyle>
            <a:lvl1pPr marL="0" indent="0">
              <a:buNone/>
              <a:defRPr sz="4000" b="0">
                <a:solidFill>
                  <a:srgbClr val="FFFFFF"/>
                </a:solidFill>
                <a:latin typeface="+mj-lt"/>
              </a:defRPr>
            </a:lvl1pPr>
          </a:lstStyle>
          <a:p>
            <a:pPr lvl="0"/>
            <a:r>
              <a:rPr lang="en-US" dirty="0"/>
              <a:t>Presentation title</a:t>
            </a:r>
          </a:p>
        </p:txBody>
      </p:sp>
      <p:sp>
        <p:nvSpPr>
          <p:cNvPr id="11" name="Text Placeholder 10"/>
          <p:cNvSpPr>
            <a:spLocks noGrp="1"/>
          </p:cNvSpPr>
          <p:nvPr>
            <p:ph type="body" sz="quarter" idx="11" hasCustomPrompt="1"/>
          </p:nvPr>
        </p:nvSpPr>
        <p:spPr>
          <a:xfrm>
            <a:off x="125492" y="3059990"/>
            <a:ext cx="4572000" cy="487680"/>
          </a:xfrm>
          <a:prstGeom prst="rect">
            <a:avLst/>
          </a:prstGeom>
        </p:spPr>
        <p:txBody>
          <a:bodyPr/>
          <a:lstStyle>
            <a:lvl1pPr marL="0" indent="0">
              <a:buNone/>
              <a:defRPr sz="2400">
                <a:solidFill>
                  <a:srgbClr val="FFFFFF"/>
                </a:solidFill>
              </a:defRPr>
            </a:lvl1pPr>
          </a:lstStyle>
          <a:p>
            <a:pPr lvl="0"/>
            <a:r>
              <a:rPr lang="en-US" dirty="0"/>
              <a:t>Subtitle text</a:t>
            </a:r>
          </a:p>
        </p:txBody>
      </p:sp>
    </p:spTree>
    <p:extLst>
      <p:ext uri="{BB962C8B-B14F-4D97-AF65-F5344CB8AC3E}">
        <p14:creationId xmlns:p14="http://schemas.microsoft.com/office/powerpoint/2010/main" val="1362692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Header, Text and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hasCustomPrompt="1"/>
          </p:nvPr>
        </p:nvSpPr>
        <p:spPr>
          <a:xfrm>
            <a:off x="6176211" y="689811"/>
            <a:ext cx="5775156" cy="4395535"/>
          </a:xfrm>
          <a:prstGeom prst="rect">
            <a:avLst/>
          </a:prstGeom>
          <a:solidFill>
            <a:schemeClr val="bg2">
              <a:lumMod val="85000"/>
            </a:schemeClr>
          </a:solidFill>
        </p:spPr>
        <p:txBody>
          <a:bodyPr anchor="ctr"/>
          <a:lstStyle>
            <a:lvl1pPr marL="0" indent="0" algn="ctr">
              <a:buNone/>
              <a:defRPr sz="1800" baseline="0">
                <a:solidFill>
                  <a:schemeClr val="tx1"/>
                </a:solidFill>
              </a:defRPr>
            </a:lvl1pPr>
          </a:lstStyle>
          <a:p>
            <a:r>
              <a:rPr lang="en-US" dirty="0"/>
              <a:t>(image or graphic)</a:t>
            </a:r>
          </a:p>
          <a:p>
            <a:endParaRPr lang="en-US" dirty="0"/>
          </a:p>
          <a:p>
            <a:endParaRPr lang="en-US" dirty="0"/>
          </a:p>
        </p:txBody>
      </p:sp>
      <p:sp>
        <p:nvSpPr>
          <p:cNvPr id="5" name="Title 1"/>
          <p:cNvSpPr>
            <a:spLocks noGrp="1"/>
          </p:cNvSpPr>
          <p:nvPr>
            <p:ph type="title" hasCustomPrompt="1"/>
          </p:nvPr>
        </p:nvSpPr>
        <p:spPr>
          <a:xfrm>
            <a:off x="106523" y="670419"/>
            <a:ext cx="5311006" cy="841883"/>
          </a:xfrm>
          <a:prstGeom prst="rect">
            <a:avLst/>
          </a:prstGeom>
        </p:spPr>
        <p:txBody>
          <a:bodyPr/>
          <a:lstStyle>
            <a:lvl1pPr>
              <a:defRPr sz="4400" baseline="0">
                <a:solidFill>
                  <a:schemeClr val="tx1"/>
                </a:solidFill>
              </a:defRPr>
            </a:lvl1pPr>
          </a:lstStyle>
          <a:p>
            <a:r>
              <a:rPr lang="en-US" dirty="0"/>
              <a:t>Page header</a:t>
            </a:r>
          </a:p>
        </p:txBody>
      </p:sp>
      <p:sp>
        <p:nvSpPr>
          <p:cNvPr id="15" name="Text Placeholder 14"/>
          <p:cNvSpPr>
            <a:spLocks noGrp="1"/>
          </p:cNvSpPr>
          <p:nvPr>
            <p:ph type="body" sz="quarter" idx="12" hasCustomPrompt="1"/>
          </p:nvPr>
        </p:nvSpPr>
        <p:spPr>
          <a:xfrm>
            <a:off x="139700" y="3133912"/>
            <a:ext cx="5277830" cy="2460625"/>
          </a:xfrm>
          <a:prstGeom prst="rect">
            <a:avLst/>
          </a:prstGeom>
        </p:spPr>
        <p:txBody>
          <a:bodyPr/>
          <a:lstStyle>
            <a:lvl1pPr marL="0" indent="0">
              <a:buNone/>
              <a:defRPr sz="1600"/>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feugiat</a:t>
            </a:r>
            <a:r>
              <a:rPr lang="en-US" dirty="0"/>
              <a:t> </a:t>
            </a:r>
            <a:r>
              <a:rPr lang="en-US" dirty="0" err="1"/>
              <a:t>vel</a:t>
            </a:r>
            <a:r>
              <a:rPr lang="en-US" dirty="0"/>
              <a:t> lacus </a:t>
            </a:r>
            <a:r>
              <a:rPr lang="en-US" dirty="0" err="1"/>
              <a:t>ut</a:t>
            </a:r>
            <a:r>
              <a:rPr lang="en-US" dirty="0"/>
              <a:t> </a:t>
            </a:r>
            <a:r>
              <a:rPr lang="en-US" dirty="0" err="1"/>
              <a:t>venenatis</a:t>
            </a:r>
            <a:r>
              <a:rPr lang="en-US" dirty="0"/>
              <a:t>. Nam </a:t>
            </a:r>
            <a:r>
              <a:rPr lang="en-US" dirty="0" err="1"/>
              <a:t>urna</a:t>
            </a:r>
            <a:r>
              <a:rPr lang="en-US" dirty="0"/>
              <a:t> </a:t>
            </a:r>
            <a:r>
              <a:rPr lang="en-US" dirty="0" err="1"/>
              <a:t>arcu</a:t>
            </a:r>
            <a:r>
              <a:rPr lang="en-US" dirty="0"/>
              <a:t>, </a:t>
            </a:r>
            <a:r>
              <a:rPr lang="en-US" dirty="0" err="1"/>
              <a:t>scelerisque</a:t>
            </a:r>
            <a:r>
              <a:rPr lang="en-US" dirty="0"/>
              <a:t> in </a:t>
            </a:r>
            <a:r>
              <a:rPr lang="en-US" dirty="0" err="1"/>
              <a:t>felis</a:t>
            </a:r>
            <a:r>
              <a:rPr lang="en-US" dirty="0"/>
              <a:t> in, </a:t>
            </a:r>
            <a:r>
              <a:rPr lang="en-US" dirty="0" err="1"/>
              <a:t>lobortis</a:t>
            </a:r>
            <a:r>
              <a:rPr lang="en-US" dirty="0"/>
              <a:t> </a:t>
            </a:r>
            <a:r>
              <a:rPr lang="en-US" dirty="0" err="1"/>
              <a:t>tempor</a:t>
            </a:r>
            <a:r>
              <a:rPr lang="en-US" dirty="0"/>
              <a:t> </a:t>
            </a:r>
            <a:r>
              <a:rPr lang="en-US" dirty="0" err="1"/>
              <a:t>eros</a:t>
            </a:r>
            <a:r>
              <a:rPr lang="en-US" dirty="0"/>
              <a:t>. In </a:t>
            </a:r>
            <a:r>
              <a:rPr lang="en-US" dirty="0" err="1"/>
              <a:t>nec</a:t>
            </a:r>
            <a:r>
              <a:rPr lang="en-US" dirty="0"/>
              <a:t> </a:t>
            </a:r>
            <a:r>
              <a:rPr lang="en-US" dirty="0" err="1"/>
              <a:t>arcu</a:t>
            </a:r>
            <a:r>
              <a:rPr lang="en-US" dirty="0"/>
              <a:t> </a:t>
            </a:r>
            <a:r>
              <a:rPr lang="en-US" dirty="0" err="1"/>
              <a:t>purus</a:t>
            </a:r>
            <a:r>
              <a:rPr lang="en-US" dirty="0"/>
              <a:t>. </a:t>
            </a:r>
            <a:r>
              <a:rPr lang="en-US" dirty="0" err="1"/>
              <a:t>Etiam</a:t>
            </a:r>
            <a:r>
              <a:rPr lang="en-US" dirty="0"/>
              <a:t> id </a:t>
            </a:r>
            <a:r>
              <a:rPr lang="en-US" dirty="0" err="1"/>
              <a:t>laoreet</a:t>
            </a:r>
            <a:r>
              <a:rPr lang="en-US" dirty="0"/>
              <a:t> dolor. Nam </a:t>
            </a:r>
            <a:r>
              <a:rPr lang="en-US" dirty="0" err="1"/>
              <a:t>congue</a:t>
            </a:r>
            <a:r>
              <a:rPr lang="en-US" dirty="0"/>
              <a:t> </a:t>
            </a:r>
            <a:r>
              <a:rPr lang="en-US" dirty="0" err="1"/>
              <a:t>quis</a:t>
            </a:r>
            <a:r>
              <a:rPr lang="en-US" dirty="0"/>
              <a:t> quam </a:t>
            </a:r>
            <a:r>
              <a:rPr lang="en-US" dirty="0" err="1"/>
              <a:t>quis</a:t>
            </a:r>
            <a:r>
              <a:rPr lang="en-US" dirty="0"/>
              <a:t> </a:t>
            </a:r>
            <a:r>
              <a:rPr lang="en-US" dirty="0" err="1"/>
              <a:t>vehicula</a:t>
            </a:r>
            <a:r>
              <a:rPr lang="en-US" dirty="0"/>
              <a:t>. </a:t>
            </a:r>
            <a:r>
              <a:rPr lang="en-US" dirty="0" err="1"/>
              <a:t>Donec</a:t>
            </a:r>
            <a:r>
              <a:rPr lang="en-US" dirty="0"/>
              <a:t> </a:t>
            </a:r>
            <a:r>
              <a:rPr lang="en-US" dirty="0" err="1"/>
              <a:t>mollis</a:t>
            </a:r>
            <a:r>
              <a:rPr lang="en-US" dirty="0"/>
              <a:t> </a:t>
            </a:r>
            <a:r>
              <a:rPr lang="en-US" dirty="0" err="1"/>
              <a:t>augue</a:t>
            </a:r>
            <a:r>
              <a:rPr lang="en-US" dirty="0"/>
              <a:t> </a:t>
            </a:r>
            <a:r>
              <a:rPr lang="en-US" dirty="0" err="1"/>
              <a:t>lectus</a:t>
            </a:r>
            <a:r>
              <a:rPr lang="en-US" dirty="0"/>
              <a:t>, non </a:t>
            </a:r>
            <a:r>
              <a:rPr lang="en-US" dirty="0" err="1"/>
              <a:t>lobortis</a:t>
            </a:r>
            <a:r>
              <a:rPr lang="en-US" dirty="0"/>
              <a:t> </a:t>
            </a:r>
            <a:r>
              <a:rPr lang="en-US" dirty="0" err="1"/>
              <a:t>sapien</a:t>
            </a:r>
            <a:r>
              <a:rPr lang="en-US" dirty="0"/>
              <a:t> tempus a. </a:t>
            </a:r>
            <a:r>
              <a:rPr lang="en-US" dirty="0" err="1"/>
              <a:t>Nullam</a:t>
            </a:r>
            <a:r>
              <a:rPr lang="en-US" dirty="0"/>
              <a:t> et </a:t>
            </a:r>
            <a:r>
              <a:rPr lang="en-US" dirty="0" err="1"/>
              <a:t>rhoncus</a:t>
            </a:r>
            <a:r>
              <a:rPr lang="en-US" dirty="0"/>
              <a:t> </a:t>
            </a:r>
            <a:r>
              <a:rPr lang="en-US" dirty="0" err="1"/>
              <a:t>sapien</a:t>
            </a:r>
            <a:r>
              <a:rPr lang="en-US" dirty="0"/>
              <a:t>. </a:t>
            </a:r>
            <a:r>
              <a:rPr lang="en-US" dirty="0" err="1"/>
              <a:t>Aliquam</a:t>
            </a:r>
            <a:r>
              <a:rPr lang="en-US" dirty="0"/>
              <a:t> </a:t>
            </a:r>
            <a:r>
              <a:rPr lang="en-US" dirty="0" err="1"/>
              <a:t>sollicitudin</a:t>
            </a:r>
            <a:r>
              <a:rPr lang="en-US" dirty="0"/>
              <a:t> </a:t>
            </a:r>
            <a:r>
              <a:rPr lang="en-US" dirty="0" err="1"/>
              <a:t>mattis</a:t>
            </a:r>
            <a:r>
              <a:rPr lang="en-US" dirty="0"/>
              <a:t> </a:t>
            </a:r>
            <a:r>
              <a:rPr lang="en-US" dirty="0" err="1"/>
              <a:t>enim</a:t>
            </a:r>
            <a:r>
              <a:rPr lang="en-US" dirty="0"/>
              <a:t> </a:t>
            </a:r>
            <a:r>
              <a:rPr lang="en-US" dirty="0" err="1"/>
              <a:t>imperdiet</a:t>
            </a:r>
            <a:r>
              <a:rPr lang="en-US" dirty="0"/>
              <a:t> </a:t>
            </a:r>
            <a:r>
              <a:rPr lang="en-US" dirty="0" err="1"/>
              <a:t>porttitor</a:t>
            </a:r>
            <a:r>
              <a:rPr lang="en-US" dirty="0"/>
              <a:t>. </a:t>
            </a:r>
            <a:r>
              <a:rPr lang="en-US" dirty="0" err="1"/>
              <a:t>Sed</a:t>
            </a:r>
            <a:r>
              <a:rPr lang="en-US" dirty="0"/>
              <a:t> ac </a:t>
            </a:r>
            <a:r>
              <a:rPr lang="en-US" dirty="0" err="1"/>
              <a:t>viverra</a:t>
            </a:r>
            <a:r>
              <a:rPr lang="en-US" dirty="0"/>
              <a:t> mi. </a:t>
            </a:r>
            <a:r>
              <a:rPr lang="en-US" dirty="0" err="1"/>
              <a:t>Phasellus</a:t>
            </a:r>
            <a:r>
              <a:rPr lang="en-US" dirty="0"/>
              <a:t> </a:t>
            </a:r>
            <a:r>
              <a:rPr lang="en-US" dirty="0" err="1"/>
              <a:t>mauris</a:t>
            </a:r>
            <a:r>
              <a:rPr lang="en-US" dirty="0"/>
              <a:t> </a:t>
            </a:r>
            <a:r>
              <a:rPr lang="en-US" dirty="0" err="1"/>
              <a:t>eros</a:t>
            </a:r>
            <a:r>
              <a:rPr lang="en-US" dirty="0"/>
              <a:t>.</a:t>
            </a:r>
          </a:p>
          <a:p>
            <a:pPr lvl="0"/>
            <a:endParaRPr lang="en-US" dirty="0"/>
          </a:p>
          <a:p>
            <a:pPr lvl="0"/>
            <a:endParaRPr lang="en-US" dirty="0"/>
          </a:p>
        </p:txBody>
      </p:sp>
      <p:sp>
        <p:nvSpPr>
          <p:cNvPr id="17" name="Text Placeholder 16"/>
          <p:cNvSpPr>
            <a:spLocks noGrp="1"/>
          </p:cNvSpPr>
          <p:nvPr>
            <p:ph type="body" sz="quarter" idx="13" hasCustomPrompt="1"/>
          </p:nvPr>
        </p:nvSpPr>
        <p:spPr>
          <a:xfrm>
            <a:off x="139699" y="1976438"/>
            <a:ext cx="5277830" cy="1103312"/>
          </a:xfrm>
          <a:prstGeom prst="rect">
            <a:avLst/>
          </a:prstGeom>
        </p:spPr>
        <p:txBody>
          <a:bodyPr/>
          <a:lstStyle>
            <a:lvl1pPr marL="0" indent="0">
              <a:buNone/>
              <a:defRPr sz="2600"/>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a:t>
            </a:r>
            <a:r>
              <a:rPr lang="en-US" dirty="0" err="1"/>
              <a:t>feugiat</a:t>
            </a:r>
            <a:r>
              <a:rPr lang="en-US" dirty="0"/>
              <a:t> </a:t>
            </a:r>
            <a:r>
              <a:rPr lang="en-US" dirty="0" err="1"/>
              <a:t>vel</a:t>
            </a:r>
            <a:r>
              <a:rPr lang="en-US" dirty="0"/>
              <a:t> lacus </a:t>
            </a:r>
            <a:r>
              <a:rPr lang="en-US" dirty="0" err="1"/>
              <a:t>ut</a:t>
            </a:r>
            <a:r>
              <a:rPr lang="en-US" dirty="0"/>
              <a:t> </a:t>
            </a:r>
            <a:r>
              <a:rPr lang="en-US" dirty="0" err="1"/>
              <a:t>venenatis</a:t>
            </a:r>
            <a:r>
              <a:rPr lang="en-US" dirty="0"/>
              <a:t>.</a:t>
            </a:r>
          </a:p>
        </p:txBody>
      </p:sp>
    </p:spTree>
    <p:extLst>
      <p:ext uri="{BB962C8B-B14F-4D97-AF65-F5344CB8AC3E}">
        <p14:creationId xmlns:p14="http://schemas.microsoft.com/office/powerpoint/2010/main" val="3524386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er, Bullets and Tab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106523" y="670419"/>
            <a:ext cx="5311006" cy="841883"/>
          </a:xfrm>
          <a:prstGeom prst="rect">
            <a:avLst/>
          </a:prstGeom>
        </p:spPr>
        <p:txBody>
          <a:bodyPr/>
          <a:lstStyle>
            <a:lvl1pPr>
              <a:defRPr sz="4400" baseline="0">
                <a:solidFill>
                  <a:schemeClr val="tx1"/>
                </a:solidFill>
              </a:defRPr>
            </a:lvl1pPr>
          </a:lstStyle>
          <a:p>
            <a:r>
              <a:rPr lang="en-US" dirty="0"/>
              <a:t>Page header</a:t>
            </a:r>
          </a:p>
        </p:txBody>
      </p:sp>
      <p:sp>
        <p:nvSpPr>
          <p:cNvPr id="3" name="Text Placeholder 2"/>
          <p:cNvSpPr>
            <a:spLocks noGrp="1"/>
          </p:cNvSpPr>
          <p:nvPr>
            <p:ph type="body" sz="quarter" idx="10" hasCustomPrompt="1"/>
          </p:nvPr>
        </p:nvSpPr>
        <p:spPr>
          <a:xfrm>
            <a:off x="6837363" y="1892558"/>
            <a:ext cx="3730625" cy="2935287"/>
          </a:xfrm>
          <a:prstGeom prst="rect">
            <a:avLst/>
          </a:prstGeom>
        </p:spPr>
        <p:txBody>
          <a:bodyPr anchor="ctr"/>
          <a:lstStyle>
            <a:lvl1pPr marL="0" indent="0" algn="ctr">
              <a:buFont typeface="+mj-lt"/>
              <a:buNone/>
              <a:defRPr baseline="0"/>
            </a:lvl1pPr>
          </a:lstStyle>
          <a:p>
            <a:pPr marL="228600" marR="0" lvl="0" indent="-228600" algn="l" defTabSz="914400" rtl="0" eaLnBrk="1" fontAlgn="auto" latinLnBrk="0" hangingPunct="1">
              <a:lnSpc>
                <a:spcPct val="90000"/>
              </a:lnSpc>
              <a:spcBef>
                <a:spcPts val="1000"/>
              </a:spcBef>
              <a:spcAft>
                <a:spcPts val="0"/>
              </a:spcAft>
              <a:buClrTx/>
              <a:buSzTx/>
              <a:tabLst/>
              <a:defRPr/>
            </a:pPr>
            <a:r>
              <a:rPr lang="en-US" dirty="0"/>
              <a:t>Copy &amp; Paste Table</a:t>
            </a:r>
          </a:p>
        </p:txBody>
      </p:sp>
    </p:spTree>
    <p:extLst>
      <p:ext uri="{BB962C8B-B14F-4D97-AF65-F5344CB8AC3E}">
        <p14:creationId xmlns:p14="http://schemas.microsoft.com/office/powerpoint/2010/main" val="39547599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End Card v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17548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End Card V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5204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6" indent="0" algn="ctr">
              <a:buNone/>
              <a:defRPr sz="2000"/>
            </a:lvl2pPr>
            <a:lvl3pPr marL="914411" indent="0" algn="ctr">
              <a:buNone/>
              <a:defRPr sz="1800"/>
            </a:lvl3pPr>
            <a:lvl4pPr marL="1371617" indent="0" algn="ctr">
              <a:buNone/>
              <a:defRPr sz="1600"/>
            </a:lvl4pPr>
            <a:lvl5pPr marL="1828823" indent="0" algn="ctr">
              <a:buNone/>
              <a:defRPr sz="1600"/>
            </a:lvl5pPr>
            <a:lvl6pPr marL="2286029" indent="0" algn="ctr">
              <a:buNone/>
              <a:defRPr sz="1600"/>
            </a:lvl6pPr>
            <a:lvl7pPr marL="2743234" indent="0" algn="ctr">
              <a:buNone/>
              <a:defRPr sz="1600"/>
            </a:lvl7pPr>
            <a:lvl8pPr marL="3200440" indent="0" algn="ctr">
              <a:buNone/>
              <a:defRPr sz="1600"/>
            </a:lvl8pPr>
            <a:lvl9pPr marL="3657646"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7988167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25A78E8-2B42-40DD-8602-604D2F71EC9C}" type="datetimeFigureOut">
              <a:rPr lang="en-US" smtClean="0"/>
              <a:t>5/29/2018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164282-434E-41D4-9582-783D542A7B68}" type="slidenum">
              <a:rPr lang="en-US" smtClean="0"/>
              <a:pPr/>
              <a:t>‹#›</a:t>
            </a:fld>
            <a:endParaRPr lang="en-US"/>
          </a:p>
        </p:txBody>
      </p:sp>
    </p:spTree>
    <p:extLst>
      <p:ext uri="{BB962C8B-B14F-4D97-AF65-F5344CB8AC3E}">
        <p14:creationId xmlns:p14="http://schemas.microsoft.com/office/powerpoint/2010/main" val="14938864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25A78E8-2B42-40DD-8602-604D2F71EC9C}" type="datetimeFigureOut">
              <a:rPr lang="en-US" smtClean="0"/>
              <a:t>5/29/2018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164282-434E-41D4-9582-783D542A7B68}" type="slidenum">
              <a:rPr lang="en-US" smtClean="0"/>
              <a:pPr/>
              <a:t>‹#›</a:t>
            </a:fld>
            <a:endParaRPr lang="en-US"/>
          </a:p>
        </p:txBody>
      </p:sp>
    </p:spTree>
    <p:extLst>
      <p:ext uri="{BB962C8B-B14F-4D97-AF65-F5344CB8AC3E}">
        <p14:creationId xmlns:p14="http://schemas.microsoft.com/office/powerpoint/2010/main" val="3306302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sp>
        <p:nvSpPr>
          <p:cNvPr id="6" name="Title 5"/>
          <p:cNvSpPr>
            <a:spLocks noGrp="1"/>
          </p:cNvSpPr>
          <p:nvPr>
            <p:ph type="title"/>
          </p:nvPr>
        </p:nvSpPr>
        <p:spPr>
          <a:xfrm>
            <a:off x="838202" y="822754"/>
            <a:ext cx="10515600" cy="867935"/>
          </a:xfrm>
          <a:prstGeom prst="rect">
            <a:avLst/>
          </a:prstGeom>
        </p:spPr>
        <p:txBody>
          <a:bodyPr/>
          <a:lstStyle/>
          <a:p>
            <a:r>
              <a:rPr lang="en-US"/>
              <a:t>Click to edit Master title style</a:t>
            </a:r>
          </a:p>
        </p:txBody>
      </p:sp>
      <p:sp>
        <p:nvSpPr>
          <p:cNvPr id="7" name="Content Placeholder 6"/>
          <p:cNvSpPr>
            <a:spLocks noGrp="1"/>
          </p:cNvSpPr>
          <p:nvPr>
            <p:ph sz="quarter" idx="10"/>
          </p:nvPr>
        </p:nvSpPr>
        <p:spPr>
          <a:xfrm>
            <a:off x="269239" y="1190735"/>
            <a:ext cx="11653523" cy="2210795"/>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558522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resentation Title v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00584" y="2422224"/>
            <a:ext cx="4572000" cy="610801"/>
          </a:xfrm>
          <a:prstGeom prst="rect">
            <a:avLst/>
          </a:prstGeom>
        </p:spPr>
        <p:txBody>
          <a:bodyPr/>
          <a:lstStyle>
            <a:lvl1pPr marL="0" indent="0">
              <a:buNone/>
              <a:defRPr sz="4000" b="0">
                <a:solidFill>
                  <a:schemeClr val="tx1"/>
                </a:solidFill>
                <a:latin typeface="+mj-lt"/>
              </a:defRPr>
            </a:lvl1pPr>
          </a:lstStyle>
          <a:p>
            <a:pPr lvl="0"/>
            <a:r>
              <a:rPr lang="en-US" dirty="0"/>
              <a:t>Presentation title</a:t>
            </a:r>
          </a:p>
        </p:txBody>
      </p:sp>
      <p:sp>
        <p:nvSpPr>
          <p:cNvPr id="11" name="Text Placeholder 10"/>
          <p:cNvSpPr>
            <a:spLocks noGrp="1"/>
          </p:cNvSpPr>
          <p:nvPr>
            <p:ph type="body" sz="quarter" idx="11" hasCustomPrompt="1"/>
          </p:nvPr>
        </p:nvSpPr>
        <p:spPr>
          <a:xfrm>
            <a:off x="128016" y="3059990"/>
            <a:ext cx="4572000" cy="487680"/>
          </a:xfrm>
          <a:prstGeom prst="rect">
            <a:avLst/>
          </a:prstGeom>
        </p:spPr>
        <p:txBody>
          <a:bodyPr/>
          <a:lstStyle>
            <a:lvl1pPr marL="0" indent="0">
              <a:buNone/>
              <a:defRPr sz="2400">
                <a:solidFill>
                  <a:schemeClr val="tx1"/>
                </a:solidFill>
              </a:defRPr>
            </a:lvl1pPr>
          </a:lstStyle>
          <a:p>
            <a:pPr lvl="0"/>
            <a:r>
              <a:rPr lang="en-US" dirty="0"/>
              <a:t>Subtitle text</a:t>
            </a:r>
          </a:p>
        </p:txBody>
      </p:sp>
    </p:spTree>
    <p:extLst>
      <p:ext uri="{BB962C8B-B14F-4D97-AF65-F5344CB8AC3E}">
        <p14:creationId xmlns:p14="http://schemas.microsoft.com/office/powerpoint/2010/main" val="3122019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Title v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31719" y="2422224"/>
            <a:ext cx="4572000" cy="610801"/>
          </a:xfrm>
          <a:prstGeom prst="rect">
            <a:avLst/>
          </a:prstGeom>
        </p:spPr>
        <p:txBody>
          <a:bodyPr/>
          <a:lstStyle>
            <a:lvl1pPr marL="0" indent="0">
              <a:buNone/>
              <a:defRPr sz="4000" b="0">
                <a:solidFill>
                  <a:schemeClr val="tx1">
                    <a:lumMod val="50000"/>
                  </a:schemeClr>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3594" y="3059990"/>
            <a:ext cx="4572000" cy="487680"/>
          </a:xfrm>
          <a:prstGeom prst="rect">
            <a:avLst/>
          </a:prstGeom>
        </p:spPr>
        <p:txBody>
          <a:bodyPr/>
          <a:lstStyle>
            <a:lvl1pPr marL="0" indent="0">
              <a:buNone/>
              <a:defRPr sz="2400">
                <a:solidFill>
                  <a:schemeClr val="tx1">
                    <a:lumMod val="50000"/>
                  </a:schemeClr>
                </a:solidFill>
              </a:defRPr>
            </a:lvl1pPr>
          </a:lstStyle>
          <a:p>
            <a:pPr lvl="0"/>
            <a:r>
              <a:rPr lang="en-US" dirty="0"/>
              <a:t>Subtitle text</a:t>
            </a:r>
          </a:p>
        </p:txBody>
      </p:sp>
    </p:spTree>
    <p:extLst>
      <p:ext uri="{BB962C8B-B14F-4D97-AF65-F5344CB8AC3E}">
        <p14:creationId xmlns:p14="http://schemas.microsoft.com/office/powerpoint/2010/main" val="3999558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Title v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tx1"/>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tx1"/>
                </a:solidFill>
              </a:defRPr>
            </a:lvl1pPr>
          </a:lstStyle>
          <a:p>
            <a:pPr lvl="0"/>
            <a:r>
              <a:rPr lang="en-US" dirty="0"/>
              <a:t>Subtitle text</a:t>
            </a:r>
          </a:p>
        </p:txBody>
      </p:sp>
    </p:spTree>
    <p:extLst>
      <p:ext uri="{BB962C8B-B14F-4D97-AF65-F5344CB8AC3E}">
        <p14:creationId xmlns:p14="http://schemas.microsoft.com/office/powerpoint/2010/main" val="4059194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Title v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tx1">
                    <a:lumMod val="50000"/>
                  </a:schemeClr>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tx1">
                    <a:lumMod val="50000"/>
                  </a:schemeClr>
                </a:solidFill>
              </a:defRPr>
            </a:lvl1pPr>
          </a:lstStyle>
          <a:p>
            <a:pPr lvl="0"/>
            <a:r>
              <a:rPr lang="en-US" dirty="0"/>
              <a:t>Subtitle text</a:t>
            </a:r>
          </a:p>
        </p:txBody>
      </p:sp>
    </p:spTree>
    <p:extLst>
      <p:ext uri="{BB962C8B-B14F-4D97-AF65-F5344CB8AC3E}">
        <p14:creationId xmlns:p14="http://schemas.microsoft.com/office/powerpoint/2010/main" val="3356083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Title v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tx1"/>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tx1"/>
                </a:solidFill>
              </a:defRPr>
            </a:lvl1pPr>
          </a:lstStyle>
          <a:p>
            <a:pPr lvl="0"/>
            <a:r>
              <a:rPr lang="en-US" dirty="0"/>
              <a:t>Subtitle text</a:t>
            </a:r>
          </a:p>
        </p:txBody>
      </p:sp>
    </p:spTree>
    <p:extLst>
      <p:ext uri="{BB962C8B-B14F-4D97-AF65-F5344CB8AC3E}">
        <p14:creationId xmlns:p14="http://schemas.microsoft.com/office/powerpoint/2010/main" val="929025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Title v5">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bg1"/>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bg1"/>
                </a:solidFill>
              </a:defRPr>
            </a:lvl1pPr>
          </a:lstStyle>
          <a:p>
            <a:pPr lvl="0"/>
            <a:r>
              <a:rPr lang="en-US" dirty="0"/>
              <a:t>Subtitle text</a:t>
            </a:r>
          </a:p>
        </p:txBody>
      </p:sp>
    </p:spTree>
    <p:extLst>
      <p:ext uri="{BB962C8B-B14F-4D97-AF65-F5344CB8AC3E}">
        <p14:creationId xmlns:p14="http://schemas.microsoft.com/office/powerpoint/2010/main" val="444300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v6">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ext Placeholder 8"/>
          <p:cNvSpPr>
            <a:spLocks noGrp="1"/>
          </p:cNvSpPr>
          <p:nvPr>
            <p:ph type="body" sz="quarter" idx="10" hasCustomPrompt="1"/>
          </p:nvPr>
        </p:nvSpPr>
        <p:spPr>
          <a:xfrm>
            <a:off x="128016" y="2422224"/>
            <a:ext cx="4572000" cy="610801"/>
          </a:xfrm>
          <a:prstGeom prst="rect">
            <a:avLst/>
          </a:prstGeom>
        </p:spPr>
        <p:txBody>
          <a:bodyPr/>
          <a:lstStyle>
            <a:lvl1pPr marL="0" indent="0">
              <a:buNone/>
              <a:defRPr sz="4000" b="0">
                <a:solidFill>
                  <a:schemeClr val="tx1"/>
                </a:solidFill>
                <a:latin typeface="+mj-lt"/>
              </a:defRPr>
            </a:lvl1pPr>
          </a:lstStyle>
          <a:p>
            <a:pPr lvl="0"/>
            <a:r>
              <a:rPr lang="en-US" dirty="0"/>
              <a:t>Section title</a:t>
            </a:r>
          </a:p>
        </p:txBody>
      </p:sp>
      <p:sp>
        <p:nvSpPr>
          <p:cNvPr id="11" name="Text Placeholder 10"/>
          <p:cNvSpPr>
            <a:spLocks noGrp="1"/>
          </p:cNvSpPr>
          <p:nvPr>
            <p:ph type="body" sz="quarter" idx="11" hasCustomPrompt="1"/>
          </p:nvPr>
        </p:nvSpPr>
        <p:spPr>
          <a:xfrm>
            <a:off x="146304" y="3059990"/>
            <a:ext cx="4572000" cy="487680"/>
          </a:xfrm>
          <a:prstGeom prst="rect">
            <a:avLst/>
          </a:prstGeom>
        </p:spPr>
        <p:txBody>
          <a:bodyPr/>
          <a:lstStyle>
            <a:lvl1pPr marL="0" indent="0">
              <a:buNone/>
              <a:defRPr sz="2400">
                <a:solidFill>
                  <a:schemeClr val="tx1"/>
                </a:solidFill>
              </a:defRPr>
            </a:lvl1pPr>
          </a:lstStyle>
          <a:p>
            <a:pPr lvl="0"/>
            <a:r>
              <a:rPr lang="en-US" dirty="0"/>
              <a:t>Subtitle text</a:t>
            </a:r>
          </a:p>
        </p:txBody>
      </p:sp>
    </p:spTree>
    <p:extLst>
      <p:ext uri="{BB962C8B-B14F-4D97-AF65-F5344CB8AC3E}">
        <p14:creationId xmlns:p14="http://schemas.microsoft.com/office/powerpoint/2010/main" val="2733382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Header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6522" y="670419"/>
            <a:ext cx="6877529" cy="841883"/>
          </a:xfrm>
          <a:prstGeom prst="rect">
            <a:avLst/>
          </a:prstGeom>
        </p:spPr>
        <p:txBody>
          <a:bodyPr/>
          <a:lstStyle>
            <a:lvl1pPr>
              <a:defRPr sz="4400" baseline="0">
                <a:solidFill>
                  <a:schemeClr val="tx1"/>
                </a:solidFill>
              </a:defRPr>
            </a:lvl1pPr>
          </a:lstStyle>
          <a:p>
            <a:r>
              <a:rPr lang="en-US" dirty="0"/>
              <a:t>Page header</a:t>
            </a:r>
          </a:p>
        </p:txBody>
      </p:sp>
      <p:sp>
        <p:nvSpPr>
          <p:cNvPr id="4" name="Text Placeholder 3"/>
          <p:cNvSpPr>
            <a:spLocks noGrp="1"/>
          </p:cNvSpPr>
          <p:nvPr>
            <p:ph type="body" sz="quarter" idx="10" hasCustomPrompt="1"/>
          </p:nvPr>
        </p:nvSpPr>
        <p:spPr>
          <a:xfrm>
            <a:off x="137319" y="1512302"/>
            <a:ext cx="6657891" cy="4038266"/>
          </a:xfrm>
          <a:prstGeom prst="rect">
            <a:avLst/>
          </a:prstGeom>
        </p:spPr>
        <p:txBody>
          <a:bodyPr/>
          <a:lstStyle>
            <a:lvl1pPr marL="0" marR="0" indent="0" algn="l" defTabSz="914400" rtl="0" eaLnBrk="1" fontAlgn="auto" latinLnBrk="0" hangingPunct="1">
              <a:lnSpc>
                <a:spcPct val="90000"/>
              </a:lnSpc>
              <a:spcBef>
                <a:spcPts val="1000"/>
              </a:spcBef>
              <a:spcAft>
                <a:spcPts val="0"/>
              </a:spcAft>
              <a:buClrTx/>
              <a:buSzTx/>
              <a:buFont typeface="Arial"/>
              <a:buNone/>
              <a:tabLst/>
              <a:defRPr sz="2400">
                <a:latin typeface="+mn-lt"/>
              </a:defRPr>
            </a:lvl1pPr>
          </a:lstStyle>
          <a:p>
            <a:pPr marL="0" marR="0" lvl="0" indent="0" algn="l" defTabSz="914400" rtl="0" eaLnBrk="1" fontAlgn="auto" latinLnBrk="0" hangingPunct="1">
              <a:lnSpc>
                <a:spcPct val="90000"/>
              </a:lnSpc>
              <a:spcBef>
                <a:spcPts val="1000"/>
              </a:spcBef>
              <a:spcAft>
                <a:spcPts val="0"/>
              </a:spcAft>
              <a:buClrTx/>
              <a:buSzTx/>
              <a:buFont typeface="Arial"/>
              <a:buNone/>
              <a:tabLst/>
              <a:defRPr/>
            </a:pPr>
            <a:r>
              <a:rPr lang="en-US" dirty="0">
                <a:solidFill>
                  <a:srgbClr val="505050"/>
                </a:solidFill>
                <a:latin typeface="Segoe UI Light" charset="0"/>
                <a:ea typeface="Segoe UI" charset="0"/>
                <a:cs typeface="Segoe UI" charset="0"/>
              </a:rPr>
              <a:t>Lorem ipsum dolor sit </a:t>
            </a:r>
            <a:r>
              <a:rPr lang="en-US" dirty="0" err="1">
                <a:solidFill>
                  <a:srgbClr val="505050"/>
                </a:solidFill>
                <a:latin typeface="Segoe UI Light" charset="0"/>
                <a:ea typeface="Segoe UI" charset="0"/>
                <a:cs typeface="Segoe UI" charset="0"/>
              </a:rPr>
              <a:t>amet</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consectetur</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adipiscing</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elit</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Sed</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feugiat</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vel</a:t>
            </a:r>
            <a:r>
              <a:rPr lang="en-US" dirty="0">
                <a:solidFill>
                  <a:srgbClr val="505050"/>
                </a:solidFill>
                <a:latin typeface="Segoe UI Light" charset="0"/>
                <a:ea typeface="Segoe UI" charset="0"/>
                <a:cs typeface="Segoe UI" charset="0"/>
              </a:rPr>
              <a:t> lacus </a:t>
            </a:r>
            <a:r>
              <a:rPr lang="en-US" dirty="0" err="1">
                <a:solidFill>
                  <a:srgbClr val="505050"/>
                </a:solidFill>
                <a:latin typeface="Segoe UI Light" charset="0"/>
                <a:ea typeface="Segoe UI" charset="0"/>
                <a:cs typeface="Segoe UI" charset="0"/>
              </a:rPr>
              <a:t>ut</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venenatis</a:t>
            </a:r>
            <a:r>
              <a:rPr lang="en-US" dirty="0">
                <a:solidFill>
                  <a:srgbClr val="505050"/>
                </a:solidFill>
                <a:latin typeface="Segoe UI Light" charset="0"/>
                <a:ea typeface="Segoe UI" charset="0"/>
                <a:cs typeface="Segoe UI" charset="0"/>
              </a:rPr>
              <a:t>. Nam </a:t>
            </a:r>
            <a:r>
              <a:rPr lang="en-US" dirty="0" err="1">
                <a:solidFill>
                  <a:srgbClr val="505050"/>
                </a:solidFill>
                <a:latin typeface="Segoe UI Light" charset="0"/>
                <a:ea typeface="Segoe UI" charset="0"/>
                <a:cs typeface="Segoe UI" charset="0"/>
              </a:rPr>
              <a:t>urna</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arcu</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scelerisque</a:t>
            </a:r>
            <a:r>
              <a:rPr lang="en-US" dirty="0">
                <a:solidFill>
                  <a:srgbClr val="505050"/>
                </a:solidFill>
                <a:latin typeface="Segoe UI Light" charset="0"/>
                <a:ea typeface="Segoe UI" charset="0"/>
                <a:cs typeface="Segoe UI" charset="0"/>
              </a:rPr>
              <a:t> in </a:t>
            </a:r>
            <a:r>
              <a:rPr lang="en-US" dirty="0" err="1">
                <a:solidFill>
                  <a:srgbClr val="505050"/>
                </a:solidFill>
                <a:latin typeface="Segoe UI Light" charset="0"/>
                <a:ea typeface="Segoe UI" charset="0"/>
                <a:cs typeface="Segoe UI" charset="0"/>
              </a:rPr>
              <a:t>felis</a:t>
            </a:r>
            <a:r>
              <a:rPr lang="en-US" dirty="0">
                <a:solidFill>
                  <a:srgbClr val="505050"/>
                </a:solidFill>
                <a:latin typeface="Segoe UI Light" charset="0"/>
                <a:ea typeface="Segoe UI" charset="0"/>
                <a:cs typeface="Segoe UI" charset="0"/>
              </a:rPr>
              <a:t> in, </a:t>
            </a:r>
            <a:r>
              <a:rPr lang="en-US" dirty="0" err="1">
                <a:solidFill>
                  <a:srgbClr val="505050"/>
                </a:solidFill>
                <a:latin typeface="Segoe UI Light" charset="0"/>
                <a:ea typeface="Segoe UI" charset="0"/>
                <a:cs typeface="Segoe UI" charset="0"/>
              </a:rPr>
              <a:t>lobortis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tempor</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eros</a:t>
            </a:r>
            <a:r>
              <a:rPr lang="en-US" dirty="0">
                <a:solidFill>
                  <a:srgbClr val="505050"/>
                </a:solidFill>
                <a:latin typeface="Segoe UI Light" charset="0"/>
                <a:ea typeface="Segoe UI" charset="0"/>
                <a:cs typeface="Segoe UI" charset="0"/>
              </a:rPr>
              <a:t>. In </a:t>
            </a:r>
            <a:r>
              <a:rPr lang="en-US" dirty="0" err="1">
                <a:solidFill>
                  <a:srgbClr val="505050"/>
                </a:solidFill>
                <a:latin typeface="Segoe UI Light" charset="0"/>
                <a:ea typeface="Segoe UI" charset="0"/>
                <a:cs typeface="Segoe UI" charset="0"/>
              </a:rPr>
              <a:t>nec</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arcu</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purus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Etiam</a:t>
            </a:r>
            <a:r>
              <a:rPr lang="en-US" dirty="0">
                <a:solidFill>
                  <a:srgbClr val="505050"/>
                </a:solidFill>
                <a:latin typeface="Segoe UI Light" charset="0"/>
                <a:ea typeface="Segoe UI" charset="0"/>
                <a:cs typeface="Segoe UI" charset="0"/>
              </a:rPr>
              <a:t> id </a:t>
            </a:r>
            <a:r>
              <a:rPr lang="en-US" dirty="0" err="1">
                <a:solidFill>
                  <a:srgbClr val="505050"/>
                </a:solidFill>
                <a:latin typeface="Segoe UI Light" charset="0"/>
                <a:ea typeface="Segoe UI" charset="0"/>
                <a:cs typeface="Segoe UI" charset="0"/>
              </a:rPr>
              <a:t>laoreet</a:t>
            </a:r>
            <a:r>
              <a:rPr lang="en-US" dirty="0">
                <a:solidFill>
                  <a:srgbClr val="505050"/>
                </a:solidFill>
                <a:latin typeface="Segoe UI Light" charset="0"/>
                <a:ea typeface="Segoe UI" charset="0"/>
                <a:cs typeface="Segoe UI" charset="0"/>
              </a:rPr>
              <a:t> dolor. Nam </a:t>
            </a:r>
            <a:r>
              <a:rPr lang="en-US" dirty="0" err="1">
                <a:solidFill>
                  <a:srgbClr val="505050"/>
                </a:solidFill>
                <a:latin typeface="Segoe UI Light" charset="0"/>
                <a:ea typeface="Segoe UI" charset="0"/>
                <a:cs typeface="Segoe UI" charset="0"/>
              </a:rPr>
              <a:t>congue</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quis</a:t>
            </a:r>
            <a:r>
              <a:rPr lang="en-US" dirty="0">
                <a:solidFill>
                  <a:srgbClr val="505050"/>
                </a:solidFill>
                <a:latin typeface="Segoe UI Light" charset="0"/>
                <a:ea typeface="Segoe UI" charset="0"/>
                <a:cs typeface="Segoe UI" charset="0"/>
              </a:rPr>
              <a:t> quam </a:t>
            </a:r>
            <a:r>
              <a:rPr lang="en-US" dirty="0" err="1">
                <a:solidFill>
                  <a:srgbClr val="505050"/>
                </a:solidFill>
                <a:latin typeface="Segoe UI Light" charset="0"/>
                <a:ea typeface="Segoe UI" charset="0"/>
                <a:cs typeface="Segoe UI" charset="0"/>
              </a:rPr>
              <a:t>quis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vehicula</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Donec</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mollis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augue</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lectus</a:t>
            </a:r>
            <a:r>
              <a:rPr lang="en-US" dirty="0">
                <a:solidFill>
                  <a:srgbClr val="505050"/>
                </a:solidFill>
                <a:latin typeface="Segoe UI Light" charset="0"/>
                <a:ea typeface="Segoe UI" charset="0"/>
                <a:cs typeface="Segoe UI" charset="0"/>
              </a:rPr>
              <a:t>, non </a:t>
            </a:r>
            <a:r>
              <a:rPr lang="en-US" dirty="0" err="1">
                <a:solidFill>
                  <a:srgbClr val="505050"/>
                </a:solidFill>
                <a:latin typeface="Segoe UI Light" charset="0"/>
                <a:ea typeface="Segoe UI" charset="0"/>
                <a:cs typeface="Segoe UI" charset="0"/>
              </a:rPr>
              <a:t>lobortis</a:t>
            </a:r>
            <a:r>
              <a:rPr lang="en-US" dirty="0">
                <a:solidFill>
                  <a:srgbClr val="505050"/>
                </a:solidFill>
                <a:latin typeface="Segoe UI Light" charset="0"/>
                <a:ea typeface="Segoe UI" charset="0"/>
                <a:cs typeface="Segoe UI" charset="0"/>
              </a:rPr>
              <a:t> </a:t>
            </a:r>
            <a:r>
              <a:rPr lang="en-US" dirty="0" err="1">
                <a:solidFill>
                  <a:srgbClr val="505050"/>
                </a:solidFill>
                <a:latin typeface="Segoe UI Light" charset="0"/>
                <a:ea typeface="Segoe UI" charset="0"/>
                <a:cs typeface="Segoe UI" charset="0"/>
              </a:rPr>
              <a:t>sapien</a:t>
            </a:r>
            <a:r>
              <a:rPr lang="en-US" dirty="0">
                <a:solidFill>
                  <a:srgbClr val="505050"/>
                </a:solidFill>
                <a:latin typeface="Segoe UI Light" charset="0"/>
                <a:ea typeface="Segoe UI" charset="0"/>
                <a:cs typeface="Segoe UI" charset="0"/>
              </a:rPr>
              <a:t> tempus a. </a:t>
            </a:r>
            <a:r>
              <a:rPr lang="en-US" dirty="0" err="1">
                <a:solidFill>
                  <a:srgbClr val="505050"/>
                </a:solidFill>
                <a:latin typeface="Segoe UI Light" charset="0"/>
                <a:ea typeface="Segoe UI" charset="0"/>
                <a:cs typeface="Segoe UI" charset="0"/>
              </a:rPr>
              <a:t>Nullam</a:t>
            </a:r>
            <a:r>
              <a:rPr lang="en-US" dirty="0">
                <a:solidFill>
                  <a:srgbClr val="505050"/>
                </a:solidFill>
                <a:latin typeface="Segoe UI Light" charset="0"/>
                <a:ea typeface="Segoe UI" charset="0"/>
                <a:cs typeface="Segoe UI" charset="0"/>
              </a:rPr>
              <a:t> et </a:t>
            </a:r>
            <a:r>
              <a:rPr lang="en-US" dirty="0" err="1">
                <a:solidFill>
                  <a:srgbClr val="505050"/>
                </a:solidFill>
                <a:latin typeface="Segoe UI Light" charset="0"/>
                <a:ea typeface="Segoe UI" charset="0"/>
                <a:cs typeface="Segoe UI" charset="0"/>
              </a:rPr>
              <a:t>rhoncus</a:t>
            </a:r>
            <a:r>
              <a:rPr lang="en-US" dirty="0">
                <a:solidFill>
                  <a:srgbClr val="505050"/>
                </a:solidFill>
                <a:latin typeface="Segoe UI Light" charset="0"/>
                <a:ea typeface="Segoe UI" charset="0"/>
                <a:cs typeface="Segoe UI" charset="0"/>
              </a:rPr>
              <a:t>.</a:t>
            </a:r>
          </a:p>
        </p:txBody>
      </p:sp>
    </p:spTree>
    <p:extLst>
      <p:ext uri="{BB962C8B-B14F-4D97-AF65-F5344CB8AC3E}">
        <p14:creationId xmlns:p14="http://schemas.microsoft.com/office/powerpoint/2010/main" val="4207171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224181"/>
      </p:ext>
    </p:extLst>
  </p:cSld>
  <p:clrMap bg1="lt1" tx1="dk1" bg2="lt2" tx2="dk2" accent1="accent1" accent2="accent2" accent3="accent3" accent4="accent4" accent5="accent5" accent6="accent6" hlink="hlink" folHlink="folHlink"/>
  <p:sldLayoutIdLst>
    <p:sldLayoutId id="2147483987" r:id="rId1"/>
    <p:sldLayoutId id="2147483988" r:id="rId2"/>
    <p:sldLayoutId id="2147483989" r:id="rId3"/>
    <p:sldLayoutId id="2147483990" r:id="rId4"/>
    <p:sldLayoutId id="2147483991" r:id="rId5"/>
    <p:sldLayoutId id="2147483992" r:id="rId6"/>
    <p:sldLayoutId id="2147483993" r:id="rId7"/>
    <p:sldLayoutId id="2147483994" r:id="rId8"/>
    <p:sldLayoutId id="2147483995" r:id="rId9"/>
    <p:sldLayoutId id="2147483996" r:id="rId10"/>
    <p:sldLayoutId id="2147483997" r:id="rId11"/>
    <p:sldLayoutId id="2147483998" r:id="rId12"/>
    <p:sldLayoutId id="2147483999" r:id="rId13"/>
    <p:sldLayoutId id="2147484000" r:id="rId14"/>
    <p:sldLayoutId id="2147484001" r:id="rId15"/>
    <p:sldLayoutId id="2147484003" r:id="rId16"/>
    <p:sldLayoutId id="2147483830"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28016" y="1822149"/>
            <a:ext cx="4572000" cy="610801"/>
          </a:xfrm>
        </p:spPr>
        <p:txBody>
          <a:bodyPr/>
          <a:lstStyle/>
          <a:p>
            <a:r>
              <a:rPr lang="en-CA" dirty="0"/>
              <a:t>Docker Workshop</a:t>
            </a:r>
          </a:p>
          <a:p>
            <a:endParaRPr lang="en-CA" dirty="0"/>
          </a:p>
        </p:txBody>
      </p:sp>
      <p:sp>
        <p:nvSpPr>
          <p:cNvPr id="3" name="Text Placeholder 2"/>
          <p:cNvSpPr>
            <a:spLocks noGrp="1"/>
          </p:cNvSpPr>
          <p:nvPr>
            <p:ph type="body" sz="quarter" idx="11"/>
          </p:nvPr>
        </p:nvSpPr>
        <p:spPr>
          <a:xfrm>
            <a:off x="128016" y="3059990"/>
            <a:ext cx="4572000" cy="487680"/>
          </a:xfrm>
        </p:spPr>
        <p:txBody>
          <a:bodyPr/>
          <a:lstStyle/>
          <a:p>
            <a:r>
              <a:rPr lang="en-CA" dirty="0"/>
              <a:t>Nitin Vashisth</a:t>
            </a:r>
          </a:p>
          <a:p>
            <a:r>
              <a:rPr lang="en-CA" dirty="0"/>
              <a:t>Christian Diemer</a:t>
            </a:r>
          </a:p>
          <a:p>
            <a:r>
              <a:rPr lang="en-CA" dirty="0"/>
              <a:t>Smith Agarwal</a:t>
            </a:r>
          </a:p>
        </p:txBody>
      </p:sp>
    </p:spTree>
    <p:extLst>
      <p:ext uri="{BB962C8B-B14F-4D97-AF65-F5344CB8AC3E}">
        <p14:creationId xmlns:p14="http://schemas.microsoft.com/office/powerpoint/2010/main" val="38574820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153067" y="342904"/>
            <a:ext cx="6084895" cy="610801"/>
          </a:xfrm>
        </p:spPr>
        <p:txBody>
          <a:bodyPr/>
          <a:lstStyle/>
          <a:p>
            <a:r>
              <a:rPr lang="de-DE" dirty="0"/>
              <a:t>Microservice Architecture</a:t>
            </a:r>
          </a:p>
          <a:p>
            <a:endParaRPr lang="en-CA" dirty="0"/>
          </a:p>
        </p:txBody>
      </p:sp>
      <p:pic>
        <p:nvPicPr>
          <p:cNvPr id="2" name="Picture 1">
            <a:extLst>
              <a:ext uri="{FF2B5EF4-FFF2-40B4-BE49-F238E27FC236}">
                <a16:creationId xmlns:a16="http://schemas.microsoft.com/office/drawing/2014/main" id="{430FF8AA-CCCE-4CD7-A2B9-7B80CE0DA270}"/>
              </a:ext>
            </a:extLst>
          </p:cNvPr>
          <p:cNvPicPr>
            <a:picLocks noChangeAspect="1"/>
          </p:cNvPicPr>
          <p:nvPr/>
        </p:nvPicPr>
        <p:blipFill>
          <a:blip r:embed="rId3"/>
          <a:stretch>
            <a:fillRect/>
          </a:stretch>
        </p:blipFill>
        <p:spPr>
          <a:xfrm>
            <a:off x="521134" y="1385626"/>
            <a:ext cx="7814757" cy="3850253"/>
          </a:xfrm>
          <a:prstGeom prst="rect">
            <a:avLst/>
          </a:prstGeom>
        </p:spPr>
      </p:pic>
    </p:spTree>
    <p:extLst>
      <p:ext uri="{BB962C8B-B14F-4D97-AF65-F5344CB8AC3E}">
        <p14:creationId xmlns:p14="http://schemas.microsoft.com/office/powerpoint/2010/main" val="32952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3">
                                            <p:txEl>
                                              <p:pRg st="0" end="0"/>
                                            </p:txEl>
                                          </p:spTgt>
                                        </p:tgtEl>
                                        <p:attrNameLst>
                                          <p:attrName>style.color</p:attrName>
                                        </p:attrNameLst>
                                      </p:cBhvr>
                                      <p:to>
                                        <a:schemeClr val="accent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00485" y="1016783"/>
            <a:ext cx="11380628" cy="841883"/>
          </a:xfrm>
        </p:spPr>
        <p:txBody>
          <a:bodyPr/>
          <a:lstStyle/>
          <a:p>
            <a:r>
              <a:rPr lang="en-CA" dirty="0"/>
              <a:t>Let us see how can we implement Microservice architecture by containerization</a:t>
            </a:r>
            <a:br>
              <a:rPr lang="en-CA" dirty="0"/>
            </a:br>
            <a:br>
              <a:rPr lang="en-CA" dirty="0"/>
            </a:br>
            <a:endParaRPr lang="en-CA" dirty="0"/>
          </a:p>
        </p:txBody>
      </p:sp>
    </p:spTree>
    <p:extLst>
      <p:ext uri="{BB962C8B-B14F-4D97-AF65-F5344CB8AC3E}">
        <p14:creationId xmlns:p14="http://schemas.microsoft.com/office/powerpoint/2010/main" val="688867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6522" y="670419"/>
            <a:ext cx="11380628" cy="841883"/>
          </a:xfrm>
        </p:spPr>
        <p:txBody>
          <a:bodyPr/>
          <a:lstStyle/>
          <a:p>
            <a:r>
              <a:rPr lang="en-CA" dirty="0"/>
              <a:t>Docker Hub</a:t>
            </a:r>
          </a:p>
        </p:txBody>
      </p:sp>
      <p:pic>
        <p:nvPicPr>
          <p:cNvPr id="2" name="Picture 1">
            <a:extLst>
              <a:ext uri="{FF2B5EF4-FFF2-40B4-BE49-F238E27FC236}">
                <a16:creationId xmlns:a16="http://schemas.microsoft.com/office/drawing/2014/main" id="{F03C75F7-66F9-46CE-BCE5-3E5456333698}"/>
              </a:ext>
            </a:extLst>
          </p:cNvPr>
          <p:cNvPicPr>
            <a:picLocks noChangeAspect="1"/>
          </p:cNvPicPr>
          <p:nvPr/>
        </p:nvPicPr>
        <p:blipFill>
          <a:blip r:embed="rId3"/>
          <a:stretch>
            <a:fillRect/>
          </a:stretch>
        </p:blipFill>
        <p:spPr>
          <a:xfrm>
            <a:off x="364287" y="1745240"/>
            <a:ext cx="11281221" cy="3782724"/>
          </a:xfrm>
          <a:prstGeom prst="rect">
            <a:avLst/>
          </a:prstGeom>
        </p:spPr>
      </p:pic>
    </p:spTree>
    <p:extLst>
      <p:ext uri="{BB962C8B-B14F-4D97-AF65-F5344CB8AC3E}">
        <p14:creationId xmlns:p14="http://schemas.microsoft.com/office/powerpoint/2010/main" val="1209665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18B5BB0-8A58-4F0C-AD19-47112F67EC50}"/>
              </a:ext>
            </a:extLst>
          </p:cNvPr>
          <p:cNvSpPr>
            <a:spLocks noGrp="1"/>
          </p:cNvSpPr>
          <p:nvPr>
            <p:ph type="title"/>
          </p:nvPr>
        </p:nvSpPr>
        <p:spPr/>
        <p:txBody>
          <a:bodyPr/>
          <a:lstStyle/>
          <a:p>
            <a:r>
              <a:rPr lang="de-DE" dirty="0"/>
              <a:t>Big overview of our exercise</a:t>
            </a:r>
            <a:br>
              <a:rPr lang="de-DE" dirty="0"/>
            </a:br>
            <a:br>
              <a:rPr lang="de-DE" dirty="0"/>
            </a:br>
            <a:endParaRPr lang="de-DE" dirty="0"/>
          </a:p>
        </p:txBody>
      </p:sp>
      <p:pic>
        <p:nvPicPr>
          <p:cNvPr id="7" name="Picture 6">
            <a:extLst>
              <a:ext uri="{FF2B5EF4-FFF2-40B4-BE49-F238E27FC236}">
                <a16:creationId xmlns:a16="http://schemas.microsoft.com/office/drawing/2014/main" id="{5CB531C9-0A6D-4D31-A36E-79B5827CD7EE}"/>
              </a:ext>
            </a:extLst>
          </p:cNvPr>
          <p:cNvPicPr>
            <a:picLocks noChangeAspect="1"/>
          </p:cNvPicPr>
          <p:nvPr/>
        </p:nvPicPr>
        <p:blipFill>
          <a:blip r:embed="rId3"/>
          <a:stretch>
            <a:fillRect/>
          </a:stretch>
        </p:blipFill>
        <p:spPr>
          <a:xfrm>
            <a:off x="130318" y="700087"/>
            <a:ext cx="11515725" cy="5457825"/>
          </a:xfrm>
          <a:prstGeom prst="rect">
            <a:avLst/>
          </a:prstGeom>
        </p:spPr>
      </p:pic>
    </p:spTree>
    <p:extLst>
      <p:ext uri="{BB962C8B-B14F-4D97-AF65-F5344CB8AC3E}">
        <p14:creationId xmlns:p14="http://schemas.microsoft.com/office/powerpoint/2010/main" val="4030714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10A814-7A27-4256-A3A4-0A744D28EB32}"/>
              </a:ext>
            </a:extLst>
          </p:cNvPr>
          <p:cNvPicPr>
            <a:picLocks noChangeAspect="1"/>
          </p:cNvPicPr>
          <p:nvPr/>
        </p:nvPicPr>
        <p:blipFill>
          <a:blip r:embed="rId3"/>
          <a:stretch>
            <a:fillRect/>
          </a:stretch>
        </p:blipFill>
        <p:spPr>
          <a:xfrm>
            <a:off x="188333" y="324283"/>
            <a:ext cx="4300539" cy="5855065"/>
          </a:xfrm>
          <a:prstGeom prst="rect">
            <a:avLst/>
          </a:prstGeom>
        </p:spPr>
      </p:pic>
      <p:sp>
        <p:nvSpPr>
          <p:cNvPr id="5" name="Title 3">
            <a:extLst>
              <a:ext uri="{FF2B5EF4-FFF2-40B4-BE49-F238E27FC236}">
                <a16:creationId xmlns:a16="http://schemas.microsoft.com/office/drawing/2014/main" id="{0D53E5DC-6D81-4BCE-9D72-83A1382A2615}"/>
              </a:ext>
            </a:extLst>
          </p:cNvPr>
          <p:cNvSpPr>
            <a:spLocks noGrp="1"/>
          </p:cNvSpPr>
          <p:nvPr>
            <p:ph type="title"/>
          </p:nvPr>
        </p:nvSpPr>
        <p:spPr>
          <a:xfrm>
            <a:off x="4391889" y="2119745"/>
            <a:ext cx="6109856" cy="611757"/>
          </a:xfrm>
        </p:spPr>
        <p:txBody>
          <a:bodyPr/>
          <a:lstStyle/>
          <a:p>
            <a:r>
              <a:rPr lang="en-CA" dirty="0">
                <a:sym typeface="Wingdings" panose="05000000000000000000" pitchFamily="2" charset="2"/>
              </a:rPr>
              <a:t></a:t>
            </a:r>
            <a:r>
              <a:rPr lang="en-CA" dirty="0"/>
              <a:t> Directory structure</a:t>
            </a:r>
          </a:p>
        </p:txBody>
      </p:sp>
    </p:spTree>
    <p:extLst>
      <p:ext uri="{BB962C8B-B14F-4D97-AF65-F5344CB8AC3E}">
        <p14:creationId xmlns:p14="http://schemas.microsoft.com/office/powerpoint/2010/main" val="38982352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CA" dirty="0"/>
              <a:t>Demo</a:t>
            </a:r>
          </a:p>
        </p:txBody>
      </p:sp>
    </p:spTree>
    <p:extLst>
      <p:ext uri="{BB962C8B-B14F-4D97-AF65-F5344CB8AC3E}">
        <p14:creationId xmlns:p14="http://schemas.microsoft.com/office/powerpoint/2010/main" val="720498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633" y="351764"/>
            <a:ext cx="6306804" cy="841883"/>
          </a:xfrm>
        </p:spPr>
        <p:txBody>
          <a:bodyPr/>
          <a:lstStyle/>
          <a:p>
            <a:r>
              <a:rPr lang="en-US" dirty="0"/>
              <a:t>Implement now !</a:t>
            </a:r>
          </a:p>
        </p:txBody>
      </p:sp>
      <p:sp>
        <p:nvSpPr>
          <p:cNvPr id="5" name="TextBox 4">
            <a:extLst>
              <a:ext uri="{FF2B5EF4-FFF2-40B4-BE49-F238E27FC236}">
                <a16:creationId xmlns:a16="http://schemas.microsoft.com/office/drawing/2014/main" id="{3DC3186A-6747-495C-A201-32FF2663F22A}"/>
              </a:ext>
            </a:extLst>
          </p:cNvPr>
          <p:cNvSpPr txBox="1"/>
          <p:nvPr/>
        </p:nvSpPr>
        <p:spPr>
          <a:xfrm>
            <a:off x="286633" y="1193647"/>
            <a:ext cx="11004822" cy="3139321"/>
          </a:xfrm>
          <a:prstGeom prst="rect">
            <a:avLst/>
          </a:prstGeom>
          <a:noFill/>
        </p:spPr>
        <p:txBody>
          <a:bodyPr wrap="square" rtlCol="0">
            <a:spAutoFit/>
          </a:bodyPr>
          <a:lstStyle/>
          <a:p>
            <a:pPr marL="342900" indent="-342900">
              <a:buAutoNum type="arabicPeriod"/>
            </a:pPr>
            <a:r>
              <a:rPr lang="de-DE" dirty="0"/>
              <a:t>Complete the microservice product description service (to get product name and URL) and product price service (to get the product price)</a:t>
            </a:r>
          </a:p>
          <a:p>
            <a:endParaRPr lang="de-DE" dirty="0"/>
          </a:p>
          <a:p>
            <a:r>
              <a:rPr lang="de-DE" dirty="0"/>
              <a:t>2. Files which need to be completed</a:t>
            </a:r>
          </a:p>
          <a:p>
            <a:endParaRPr lang="de-DE" dirty="0"/>
          </a:p>
          <a:p>
            <a:pPr marL="342900" indent="-342900">
              <a:buFont typeface="+mj-lt"/>
              <a:buAutoNum type="alphaLcParenR"/>
            </a:pPr>
            <a:r>
              <a:rPr lang="de-DE" dirty="0"/>
              <a:t>product-price-service/product_price.js</a:t>
            </a:r>
          </a:p>
          <a:p>
            <a:pPr marL="342900" indent="-342900">
              <a:buFont typeface="+mj-lt"/>
              <a:buAutoNum type="alphaLcParenR"/>
            </a:pPr>
            <a:r>
              <a:rPr lang="de-DE" dirty="0"/>
              <a:t>server/services/product_price.js</a:t>
            </a:r>
          </a:p>
          <a:p>
            <a:pPr marL="342900" indent="-342900">
              <a:buFont typeface="+mj-lt"/>
              <a:buAutoNum type="alphaLcParenR"/>
            </a:pPr>
            <a:r>
              <a:rPr lang="de-DE" dirty="0"/>
              <a:t>product-descp-service/product_descp.js</a:t>
            </a:r>
          </a:p>
          <a:p>
            <a:pPr marL="342900" indent="-342900">
              <a:buFont typeface="+mj-lt"/>
              <a:buAutoNum type="alphaLcParenR"/>
            </a:pPr>
            <a:r>
              <a:rPr lang="fr-FR" dirty="0"/>
              <a:t>server/services/product_descp.js</a:t>
            </a:r>
          </a:p>
          <a:p>
            <a:pPr marL="342900" indent="-342900">
              <a:buFont typeface="+mj-lt"/>
              <a:buAutoNum type="alphaLcParenR"/>
            </a:pPr>
            <a:r>
              <a:rPr lang="de-DE" dirty="0"/>
              <a:t>docker-compose.yml(addyourdockerhubid)</a:t>
            </a:r>
          </a:p>
          <a:p>
            <a:endParaRPr lang="de-DE" dirty="0"/>
          </a:p>
        </p:txBody>
      </p:sp>
    </p:spTree>
    <p:extLst>
      <p:ext uri="{BB962C8B-B14F-4D97-AF65-F5344CB8AC3E}">
        <p14:creationId xmlns:p14="http://schemas.microsoft.com/office/powerpoint/2010/main" val="24850787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a:t>Problem with regular deployment of application ?</a:t>
            </a:r>
            <a:br>
              <a:rPr lang="en-CA" dirty="0"/>
            </a:br>
            <a:br>
              <a:rPr lang="en-CA" dirty="0"/>
            </a:br>
            <a:r>
              <a:rPr lang="en-CA" dirty="0"/>
              <a:t>1. OS Dependent</a:t>
            </a:r>
            <a:br>
              <a:rPr lang="en-CA" dirty="0"/>
            </a:br>
            <a:r>
              <a:rPr lang="en-CA" dirty="0"/>
              <a:t>2. Not Scalable</a:t>
            </a:r>
            <a:br>
              <a:rPr lang="en-CA" dirty="0"/>
            </a:br>
            <a:r>
              <a:rPr lang="en-CA" dirty="0"/>
              <a:t>3. Not Portable</a:t>
            </a:r>
            <a:br>
              <a:rPr lang="en-CA" dirty="0"/>
            </a:br>
            <a:r>
              <a:rPr lang="en-CA" dirty="0"/>
              <a:t>4. Lot more …</a:t>
            </a:r>
          </a:p>
        </p:txBody>
      </p:sp>
      <p:pic>
        <p:nvPicPr>
          <p:cNvPr id="5" name="Picture 4" descr="... crystal ball created by gaming4jc in 3d supports transparency"/>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4790" y="517757"/>
            <a:ext cx="4523215" cy="5025794"/>
          </a:xfrm>
          <a:prstGeom prst="rect">
            <a:avLst/>
          </a:prstGeom>
        </p:spPr>
      </p:pic>
    </p:spTree>
    <p:extLst>
      <p:ext uri="{BB962C8B-B14F-4D97-AF65-F5344CB8AC3E}">
        <p14:creationId xmlns:p14="http://schemas.microsoft.com/office/powerpoint/2010/main" val="634976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CA" dirty="0"/>
              <a:t>Containerization</a:t>
            </a:r>
            <a:br>
              <a:rPr lang="en-CA" dirty="0"/>
            </a:br>
            <a:endParaRPr lang="en-CA" dirty="0"/>
          </a:p>
        </p:txBody>
      </p:sp>
      <p:pic>
        <p:nvPicPr>
          <p:cNvPr id="3" name="Picture 2">
            <a:extLst>
              <a:ext uri="{FF2B5EF4-FFF2-40B4-BE49-F238E27FC236}">
                <a16:creationId xmlns:a16="http://schemas.microsoft.com/office/drawing/2014/main" id="{539D141F-3DB2-4CDA-8DDC-F2A71644C778}"/>
              </a:ext>
            </a:extLst>
          </p:cNvPr>
          <p:cNvPicPr>
            <a:picLocks noChangeAspect="1"/>
          </p:cNvPicPr>
          <p:nvPr/>
        </p:nvPicPr>
        <p:blipFill>
          <a:blip r:embed="rId3"/>
          <a:stretch>
            <a:fillRect/>
          </a:stretch>
        </p:blipFill>
        <p:spPr>
          <a:xfrm>
            <a:off x="620429" y="1604962"/>
            <a:ext cx="9848850" cy="3648075"/>
          </a:xfrm>
          <a:prstGeom prst="rect">
            <a:avLst/>
          </a:prstGeom>
        </p:spPr>
      </p:pic>
    </p:spTree>
    <p:extLst>
      <p:ext uri="{BB962C8B-B14F-4D97-AF65-F5344CB8AC3E}">
        <p14:creationId xmlns:p14="http://schemas.microsoft.com/office/powerpoint/2010/main" val="1364377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8292" y="2587117"/>
            <a:ext cx="9663780" cy="841883"/>
          </a:xfrm>
        </p:spPr>
        <p:txBody>
          <a:bodyPr>
            <a:normAutofit fontScale="90000"/>
          </a:bodyPr>
          <a:lstStyle/>
          <a:p>
            <a:r>
              <a:rPr lang="en-CA" dirty="0"/>
              <a:t>How this containerization can be achieved?</a:t>
            </a:r>
          </a:p>
        </p:txBody>
      </p:sp>
    </p:spTree>
    <p:extLst>
      <p:ext uri="{BB962C8B-B14F-4D97-AF65-F5344CB8AC3E}">
        <p14:creationId xmlns:p14="http://schemas.microsoft.com/office/powerpoint/2010/main" val="2109544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90853" y="443112"/>
            <a:ext cx="6272785" cy="610801"/>
          </a:xfrm>
        </p:spPr>
        <p:txBody>
          <a:bodyPr/>
          <a:lstStyle/>
          <a:p>
            <a:r>
              <a:rPr lang="en-CA" dirty="0"/>
              <a:t>Docker</a:t>
            </a:r>
          </a:p>
        </p:txBody>
      </p:sp>
      <p:pic>
        <p:nvPicPr>
          <p:cNvPr id="2" name="Picture 1">
            <a:extLst>
              <a:ext uri="{FF2B5EF4-FFF2-40B4-BE49-F238E27FC236}">
                <a16:creationId xmlns:a16="http://schemas.microsoft.com/office/drawing/2014/main" id="{E5A5B865-E808-4723-B61C-A940F45B61A5}"/>
              </a:ext>
            </a:extLst>
          </p:cNvPr>
          <p:cNvPicPr>
            <a:picLocks noChangeAspect="1"/>
          </p:cNvPicPr>
          <p:nvPr/>
        </p:nvPicPr>
        <p:blipFill>
          <a:blip r:embed="rId3"/>
          <a:stretch>
            <a:fillRect/>
          </a:stretch>
        </p:blipFill>
        <p:spPr>
          <a:xfrm>
            <a:off x="188615" y="1183449"/>
            <a:ext cx="3519089" cy="3593064"/>
          </a:xfrm>
          <a:prstGeom prst="rect">
            <a:avLst/>
          </a:prstGeom>
        </p:spPr>
      </p:pic>
    </p:spTree>
    <p:extLst>
      <p:ext uri="{BB962C8B-B14F-4D97-AF65-F5344CB8AC3E}">
        <p14:creationId xmlns:p14="http://schemas.microsoft.com/office/powerpoint/2010/main" val="3235838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mph" presetSubtype="2" fill="hold" nodeType="clickEffect">
                                  <p:stCondLst>
                                    <p:cond delay="0"/>
                                  </p:stCondLst>
                                  <p:childTnLst>
                                    <p:animClr clrSpc="rgb" dir="cw">
                                      <p:cBhvr override="childStyle">
                                        <p:cTn id="6" dur="500" fill="hold"/>
                                        <p:tgtEl>
                                          <p:spTgt spid="3">
                                            <p:txEl>
                                              <p:pRg st="0" end="0"/>
                                            </p:txEl>
                                          </p:spTgt>
                                        </p:tgtEl>
                                        <p:attrNameLst>
                                          <p:attrName>style.color</p:attrName>
                                        </p:attrNameLst>
                                      </p:cBhvr>
                                      <p:to>
                                        <a:schemeClr val="accent1"/>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Why Containers?</a:t>
            </a:r>
          </a:p>
        </p:txBody>
      </p:sp>
      <p:sp>
        <p:nvSpPr>
          <p:cNvPr id="3" name="Text Placeholder 2"/>
          <p:cNvSpPr>
            <a:spLocks noGrp="1"/>
          </p:cNvSpPr>
          <p:nvPr>
            <p:ph type="body" sz="quarter" idx="10"/>
          </p:nvPr>
        </p:nvSpPr>
        <p:spPr>
          <a:xfrm>
            <a:off x="137319" y="1512302"/>
            <a:ext cx="5536971" cy="1418788"/>
          </a:xfrm>
        </p:spPr>
        <p:txBody>
          <a:bodyPr/>
          <a:lstStyle/>
          <a:p>
            <a:r>
              <a:rPr lang="en-CA" dirty="0">
                <a:latin typeface="Segoe UI Light" panose="020B0502040204020203" pitchFamily="34" charset="0"/>
                <a:cs typeface="Segoe UI Light" panose="020B0502040204020203" pitchFamily="34" charset="0"/>
              </a:rPr>
              <a:t>In real world, if a country wants to export any luggage to another country, they put them into a container then they ship that container either by road or through a dock to another country </a:t>
            </a:r>
          </a:p>
        </p:txBody>
      </p:sp>
      <p:pic>
        <p:nvPicPr>
          <p:cNvPr id="4" name="Picture 3">
            <a:extLst>
              <a:ext uri="{FF2B5EF4-FFF2-40B4-BE49-F238E27FC236}">
                <a16:creationId xmlns:a16="http://schemas.microsoft.com/office/drawing/2014/main" id="{BC74965E-A804-4375-81C5-2138CFDDAB67}"/>
              </a:ext>
            </a:extLst>
          </p:cNvPr>
          <p:cNvPicPr>
            <a:picLocks noChangeAspect="1"/>
          </p:cNvPicPr>
          <p:nvPr/>
        </p:nvPicPr>
        <p:blipFill>
          <a:blip r:embed="rId3"/>
          <a:stretch>
            <a:fillRect/>
          </a:stretch>
        </p:blipFill>
        <p:spPr>
          <a:xfrm>
            <a:off x="6067425" y="2221696"/>
            <a:ext cx="6124575" cy="3743325"/>
          </a:xfrm>
          <a:prstGeom prst="rect">
            <a:avLst/>
          </a:prstGeom>
        </p:spPr>
      </p:pic>
    </p:spTree>
    <p:extLst>
      <p:ext uri="{BB962C8B-B14F-4D97-AF65-F5344CB8AC3E}">
        <p14:creationId xmlns:p14="http://schemas.microsoft.com/office/powerpoint/2010/main" val="780447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CA" dirty="0"/>
              <a:t>Monolithic Architecture</a:t>
            </a:r>
          </a:p>
        </p:txBody>
      </p:sp>
      <p:pic>
        <p:nvPicPr>
          <p:cNvPr id="3" name="Picture 2">
            <a:extLst>
              <a:ext uri="{FF2B5EF4-FFF2-40B4-BE49-F238E27FC236}">
                <a16:creationId xmlns:a16="http://schemas.microsoft.com/office/drawing/2014/main" id="{0FF93A48-6F8D-4D66-84AA-5ED443934DFE}"/>
              </a:ext>
            </a:extLst>
          </p:cNvPr>
          <p:cNvPicPr>
            <a:picLocks noChangeAspect="1"/>
          </p:cNvPicPr>
          <p:nvPr/>
        </p:nvPicPr>
        <p:blipFill>
          <a:blip r:embed="rId3"/>
          <a:stretch>
            <a:fillRect/>
          </a:stretch>
        </p:blipFill>
        <p:spPr>
          <a:xfrm>
            <a:off x="2557462" y="1981200"/>
            <a:ext cx="7077075" cy="2895600"/>
          </a:xfrm>
          <a:prstGeom prst="rect">
            <a:avLst/>
          </a:prstGeom>
        </p:spPr>
      </p:pic>
    </p:spTree>
    <p:extLst>
      <p:ext uri="{BB962C8B-B14F-4D97-AF65-F5344CB8AC3E}">
        <p14:creationId xmlns:p14="http://schemas.microsoft.com/office/powerpoint/2010/main" val="3359036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46304" y="605950"/>
            <a:ext cx="4572000" cy="610801"/>
          </a:xfrm>
        </p:spPr>
        <p:txBody>
          <a:bodyPr/>
          <a:lstStyle/>
          <a:p>
            <a:r>
              <a:rPr lang="en-CA" dirty="0"/>
              <a:t>Disadvantage</a:t>
            </a:r>
          </a:p>
          <a:p>
            <a:endParaRPr lang="en-CA" dirty="0"/>
          </a:p>
        </p:txBody>
      </p:sp>
      <p:sp>
        <p:nvSpPr>
          <p:cNvPr id="3" name="Text Placeholder 2"/>
          <p:cNvSpPr>
            <a:spLocks noGrp="1"/>
          </p:cNvSpPr>
          <p:nvPr>
            <p:ph type="body" sz="quarter" idx="11"/>
          </p:nvPr>
        </p:nvSpPr>
        <p:spPr>
          <a:xfrm>
            <a:off x="233985" y="1431606"/>
            <a:ext cx="4851581" cy="487680"/>
          </a:xfrm>
        </p:spPr>
        <p:txBody>
          <a:bodyPr/>
          <a:lstStyle/>
          <a:p>
            <a:pPr marL="457200" indent="-457200">
              <a:buAutoNum type="arabicPeriod"/>
            </a:pPr>
            <a:r>
              <a:rPr lang="en-CA" dirty="0"/>
              <a:t>Too large and Complex</a:t>
            </a:r>
          </a:p>
          <a:p>
            <a:pPr marL="457200" indent="-457200">
              <a:buAutoNum type="arabicPeriod"/>
            </a:pPr>
            <a:r>
              <a:rPr lang="en-CA" dirty="0"/>
              <a:t>Limitation in size and complexity</a:t>
            </a:r>
          </a:p>
          <a:p>
            <a:pPr marL="457200" indent="-457200">
              <a:buAutoNum type="arabicPeriod"/>
            </a:pPr>
            <a:r>
              <a:rPr lang="en-CA" dirty="0"/>
              <a:t>Slow start time</a:t>
            </a:r>
          </a:p>
          <a:p>
            <a:pPr marL="457200" indent="-457200">
              <a:buAutoNum type="arabicPeriod"/>
            </a:pPr>
            <a:r>
              <a:rPr lang="en-CA" dirty="0"/>
              <a:t>Re-deployment of complete application on update</a:t>
            </a:r>
          </a:p>
          <a:p>
            <a:pPr marL="457200" indent="-457200">
              <a:buAutoNum type="arabicPeriod"/>
            </a:pPr>
            <a:r>
              <a:rPr lang="en-CA" dirty="0"/>
              <a:t>Difficult in scaling</a:t>
            </a:r>
          </a:p>
          <a:p>
            <a:pPr marL="457200" indent="-457200">
              <a:buAutoNum type="arabicPeriod"/>
            </a:pPr>
            <a:r>
              <a:rPr lang="en-CA" dirty="0"/>
              <a:t>Reliability</a:t>
            </a:r>
          </a:p>
        </p:txBody>
      </p:sp>
    </p:spTree>
    <p:extLst>
      <p:ext uri="{BB962C8B-B14F-4D97-AF65-F5344CB8AC3E}">
        <p14:creationId xmlns:p14="http://schemas.microsoft.com/office/powerpoint/2010/main" val="3002512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74DC0E-972A-475B-8B7E-8D4DF40EF39A}"/>
              </a:ext>
            </a:extLst>
          </p:cNvPr>
          <p:cNvSpPr>
            <a:spLocks noGrp="1"/>
          </p:cNvSpPr>
          <p:nvPr>
            <p:ph type="body" sz="quarter" idx="10"/>
          </p:nvPr>
        </p:nvSpPr>
        <p:spPr>
          <a:xfrm>
            <a:off x="128015" y="2131279"/>
            <a:ext cx="7810639" cy="610801"/>
          </a:xfrm>
        </p:spPr>
        <p:txBody>
          <a:bodyPr/>
          <a:lstStyle/>
          <a:p>
            <a:r>
              <a:rPr lang="de-DE" dirty="0"/>
              <a:t>How can we solve these problems?</a:t>
            </a:r>
          </a:p>
        </p:txBody>
      </p:sp>
    </p:spTree>
    <p:extLst>
      <p:ext uri="{BB962C8B-B14F-4D97-AF65-F5344CB8AC3E}">
        <p14:creationId xmlns:p14="http://schemas.microsoft.com/office/powerpoint/2010/main" val="723674236"/>
      </p:ext>
    </p:extLst>
  </p:cSld>
  <p:clrMapOvr>
    <a:masterClrMapping/>
  </p:clrMapOvr>
</p:sld>
</file>

<file path=ppt/theme/theme1.xml><?xml version="1.0" encoding="utf-8"?>
<a:theme xmlns:a="http://schemas.openxmlformats.org/drawingml/2006/main" name="Microsoft Imagine PPT Template">
  <a:themeElements>
    <a:clrScheme name="Microsoft">
      <a:dk1>
        <a:srgbClr val="505050"/>
      </a:dk1>
      <a:lt1>
        <a:sysClr val="window" lastClr="FFFFFF"/>
      </a:lt1>
      <a:dk2>
        <a:srgbClr val="505050"/>
      </a:dk2>
      <a:lt2>
        <a:srgbClr val="FFFFFF"/>
      </a:lt2>
      <a:accent1>
        <a:srgbClr val="B5269E"/>
      </a:accent1>
      <a:accent2>
        <a:srgbClr val="FF8C00"/>
      </a:accent2>
      <a:accent3>
        <a:srgbClr val="00BDF2"/>
      </a:accent3>
      <a:accent4>
        <a:srgbClr val="505050"/>
      </a:accent4>
      <a:accent5>
        <a:srgbClr val="FFFFFF"/>
      </a:accent5>
      <a:accent6>
        <a:srgbClr val="FFFFFF"/>
      </a:accent6>
      <a:hlink>
        <a:srgbClr val="FFFFFF"/>
      </a:hlink>
      <a:folHlink>
        <a:srgbClr val="FFFFFF"/>
      </a:folHlink>
    </a:clrScheme>
    <a:fontScheme name="MSFT">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DA032B4C-FCE3-3B42-B34C-D71EEE43BDBA}" vid="{7C5C32B3-2FEF-9F43-8A71-05678670A6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Microsoft Imagine PPT Template</Template>
  <TotalTime>0</TotalTime>
  <Words>972</Words>
  <Application>Microsoft Office PowerPoint</Application>
  <PresentationFormat>Widescreen</PresentationFormat>
  <Paragraphs>68</Paragraphs>
  <Slides>16</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Segoe UI</vt:lpstr>
      <vt:lpstr>Segoe UI Light</vt:lpstr>
      <vt:lpstr>Wingdings</vt:lpstr>
      <vt:lpstr>Microsoft Imagine PPT Template</vt:lpstr>
      <vt:lpstr>PowerPoint Presentation</vt:lpstr>
      <vt:lpstr>Problem with regular deployment of application ?  1. OS Dependent 2. Not Scalable 3. Not Portable 4. Lot more …</vt:lpstr>
      <vt:lpstr>Containerization </vt:lpstr>
      <vt:lpstr>How this containerization can be achieved?</vt:lpstr>
      <vt:lpstr>PowerPoint Presentation</vt:lpstr>
      <vt:lpstr>Why Containers?</vt:lpstr>
      <vt:lpstr>Monolithic Architecture</vt:lpstr>
      <vt:lpstr>PowerPoint Presentation</vt:lpstr>
      <vt:lpstr>PowerPoint Presentation</vt:lpstr>
      <vt:lpstr>PowerPoint Presentation</vt:lpstr>
      <vt:lpstr>Let us see how can we implement Microservice architecture by containerization  </vt:lpstr>
      <vt:lpstr>Docker Hub</vt:lpstr>
      <vt:lpstr>Big overview of our exercise  </vt:lpstr>
      <vt:lpstr> Directory structure</vt:lpstr>
      <vt:lpstr>PowerPoint Presentation</vt:lpstr>
      <vt:lpstr>Implement now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Marketing Intelligence @ Microsoft</dc:title>
  <dc:creator>Christine Awad</dc:creator>
  <cp:lastModifiedBy>Vashisth, Nitin</cp:lastModifiedBy>
  <cp:revision>267</cp:revision>
  <dcterms:created xsi:type="dcterms:W3CDTF">2015-05-08T18:22:04Z</dcterms:created>
  <dcterms:modified xsi:type="dcterms:W3CDTF">2018-05-29T07:45:25Z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sibach@microsoft.com</vt:lpwstr>
  </property>
  <property fmtid="{D5CDD505-2E9C-101B-9397-08002B2CF9AE}" pid="6" name="MSIP_Label_f42aa342-8706-4288-bd11-ebb85995028c_SetDate">
    <vt:lpwstr>2017-05-05T10:16:20.4850263-04:00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